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19"/>
  </p:notesMasterIdLst>
  <p:handoutMasterIdLst>
    <p:handoutMasterId r:id="rId20"/>
  </p:handoutMasterIdLst>
  <p:sldIdLst>
    <p:sldId id="272" r:id="rId4"/>
    <p:sldId id="292" r:id="rId5"/>
    <p:sldId id="293" r:id="rId6"/>
    <p:sldId id="327" r:id="rId7"/>
    <p:sldId id="328" r:id="rId8"/>
    <p:sldId id="329" r:id="rId9"/>
    <p:sldId id="319" r:id="rId10"/>
    <p:sldId id="331" r:id="rId11"/>
    <p:sldId id="334" r:id="rId12"/>
    <p:sldId id="320" r:id="rId13"/>
    <p:sldId id="332" r:id="rId14"/>
    <p:sldId id="321" r:id="rId15"/>
    <p:sldId id="333" r:id="rId16"/>
    <p:sldId id="338" r:id="rId17"/>
    <p:sldId id="271" r:id="rId18"/>
  </p:sldIdLst>
  <p:sldSz cx="12192000" cy="6858000"/>
  <p:notesSz cx="6858000" cy="9144000"/>
  <p:embeddedFontLst>
    <p:embeddedFont>
      <p:font typeface="MiSans" panose="00000500000000000000" charset="-122"/>
      <p:regular r:id="rId25"/>
    </p:embeddedFont>
    <p:embeddedFont>
      <p:font typeface="MiSans Bold" panose="00000800000000000000" charset="-122"/>
      <p:regular r:id="rId26"/>
    </p:embeddedFont>
  </p:embeddedFontLst>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yanlin"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FFFF"/>
    <a:srgbClr val="E60012"/>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4320"/>
        <p:guide pos="384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293.xml"/><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panose="00000500000000000000" charset="-122"/>
              <a:ea typeface="MiSans"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panose="00000500000000000000" charset="-122"/>
              </a:rPr>
            </a:fld>
            <a:endParaRPr lang="zh-CN" altLang="en-US">
              <a:latin typeface="MiSans"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panose="00000500000000000000" charset="-122"/>
              <a:ea typeface="MiSans"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panose="00000500000000000000" charset="-122"/>
              </a:rPr>
            </a:fld>
            <a:endParaRPr lang="zh-CN" altLang="en-US">
              <a:latin typeface="MiSans" panose="0000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panose="00000500000000000000" charset="-122"/>
                <a:ea typeface="MiSans"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panose="00000500000000000000" charset="-122"/>
                <a:ea typeface="MiSans" panose="0000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panose="00000500000000000000" charset="-122"/>
                <a:ea typeface="MiSans"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panose="00000500000000000000" charset="-122"/>
                <a:ea typeface="MiSans" panose="0000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panose="00000500000000000000" charset="-122"/>
        <a:ea typeface="MiSans" panose="00000500000000000000" charset="-122"/>
        <a:cs typeface="+mn-cs"/>
      </a:defRPr>
    </a:lvl1pPr>
    <a:lvl2pPr marL="457200" algn="l" defTabSz="914400" rtl="0" eaLnBrk="1" latinLnBrk="0" hangingPunct="1">
      <a:defRPr sz="1200" kern="1200">
        <a:solidFill>
          <a:schemeClr val="tx1"/>
        </a:solidFill>
        <a:latin typeface="MiSans" panose="00000500000000000000" charset="-122"/>
        <a:ea typeface="MiSans" panose="00000500000000000000" charset="-122"/>
        <a:cs typeface="+mn-cs"/>
      </a:defRPr>
    </a:lvl2pPr>
    <a:lvl3pPr marL="914400" algn="l" defTabSz="914400" rtl="0" eaLnBrk="1" latinLnBrk="0" hangingPunct="1">
      <a:defRPr sz="1200" kern="1200">
        <a:solidFill>
          <a:schemeClr val="tx1"/>
        </a:solidFill>
        <a:latin typeface="MiSans" panose="00000500000000000000" charset="-122"/>
        <a:ea typeface="MiSans" panose="00000500000000000000" charset="-122"/>
        <a:cs typeface="+mn-cs"/>
      </a:defRPr>
    </a:lvl3pPr>
    <a:lvl4pPr marL="1371600" algn="l" defTabSz="914400" rtl="0" eaLnBrk="1" latinLnBrk="0" hangingPunct="1">
      <a:defRPr sz="1200" kern="1200">
        <a:solidFill>
          <a:schemeClr val="tx1"/>
        </a:solidFill>
        <a:latin typeface="MiSans" panose="00000500000000000000" charset="-122"/>
        <a:ea typeface="MiSans" panose="00000500000000000000" charset="-122"/>
        <a:cs typeface="+mn-cs"/>
      </a:defRPr>
    </a:lvl4pPr>
    <a:lvl5pPr marL="1828800" algn="l" defTabSz="914400" rtl="0" eaLnBrk="1" latinLnBrk="0" hangingPunct="1">
      <a:defRPr sz="1200" kern="1200">
        <a:solidFill>
          <a:schemeClr val="tx1"/>
        </a:solidFill>
        <a:latin typeface="MiSans" panose="00000500000000000000" charset="-122"/>
        <a:ea typeface="MiSans" panose="000005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panose="0000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panose="0000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panose="0000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iSans" panose="0000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panose="0000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panose="0000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panose="0000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iSans" panose="0000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slideLayout" Target="../slideLayouts/slideLayout13.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1" Type="http://schemas.openxmlformats.org/officeDocument/2006/relationships/slideLayout" Target="../slideLayouts/slideLayout13.xml"/><Relationship Id="rId20" Type="http://schemas.openxmlformats.org/officeDocument/2006/relationships/tags" Target="../tags/tag243.xml"/><Relationship Id="rId2" Type="http://schemas.openxmlformats.org/officeDocument/2006/relationships/tags" Target="../tags/tag225.xml"/><Relationship Id="rId19" Type="http://schemas.openxmlformats.org/officeDocument/2006/relationships/tags" Target="../tags/tag242.xml"/><Relationship Id="rId18" Type="http://schemas.openxmlformats.org/officeDocument/2006/relationships/tags" Target="../tags/tag241.xml"/><Relationship Id="rId17" Type="http://schemas.openxmlformats.org/officeDocument/2006/relationships/tags" Target="../tags/tag240.xml"/><Relationship Id="rId16" Type="http://schemas.openxmlformats.org/officeDocument/2006/relationships/tags" Target="../tags/tag239.xml"/><Relationship Id="rId15" Type="http://schemas.openxmlformats.org/officeDocument/2006/relationships/tags" Target="../tags/tag238.xml"/><Relationship Id="rId14" Type="http://schemas.openxmlformats.org/officeDocument/2006/relationships/tags" Target="../tags/tag237.xml"/><Relationship Id="rId13" Type="http://schemas.openxmlformats.org/officeDocument/2006/relationships/tags" Target="../tags/tag236.xml"/><Relationship Id="rId12" Type="http://schemas.openxmlformats.org/officeDocument/2006/relationships/tags" Target="../tags/tag235.xml"/><Relationship Id="rId11" Type="http://schemas.openxmlformats.org/officeDocument/2006/relationships/tags" Target="../tags/tag234.xml"/><Relationship Id="rId10" Type="http://schemas.openxmlformats.org/officeDocument/2006/relationships/tags" Target="../tags/tag233.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12.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tags" Target="../tags/tag250.xml"/><Relationship Id="rId21" Type="http://schemas.openxmlformats.org/officeDocument/2006/relationships/slideLayout" Target="../slideLayouts/slideLayout13.xml"/><Relationship Id="rId20" Type="http://schemas.openxmlformats.org/officeDocument/2006/relationships/tags" Target="../tags/tag267.xml"/><Relationship Id="rId2" Type="http://schemas.openxmlformats.org/officeDocument/2006/relationships/tags" Target="../tags/tag249.xml"/><Relationship Id="rId19" Type="http://schemas.openxmlformats.org/officeDocument/2006/relationships/tags" Target="../tags/tag266.xml"/><Relationship Id="rId18" Type="http://schemas.openxmlformats.org/officeDocument/2006/relationships/tags" Target="../tags/tag265.xml"/><Relationship Id="rId17" Type="http://schemas.openxmlformats.org/officeDocument/2006/relationships/tags" Target="../tags/tag264.xml"/><Relationship Id="rId16" Type="http://schemas.openxmlformats.org/officeDocument/2006/relationships/tags" Target="../tags/tag263.xml"/><Relationship Id="rId15" Type="http://schemas.openxmlformats.org/officeDocument/2006/relationships/tags" Target="../tags/tag262.xml"/><Relationship Id="rId14" Type="http://schemas.openxmlformats.org/officeDocument/2006/relationships/tags" Target="../tags/tag261.xml"/><Relationship Id="rId13" Type="http://schemas.openxmlformats.org/officeDocument/2006/relationships/tags" Target="../tags/tag260.xml"/><Relationship Id="rId12" Type="http://schemas.openxmlformats.org/officeDocument/2006/relationships/tags" Target="../tags/tag259.xml"/><Relationship Id="rId11" Type="http://schemas.openxmlformats.org/officeDocument/2006/relationships/tags" Target="../tags/tag258.xml"/><Relationship Id="rId10" Type="http://schemas.openxmlformats.org/officeDocument/2006/relationships/tags" Target="../tags/tag25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72.xml"/><Relationship Id="rId5" Type="http://schemas.openxmlformats.org/officeDocument/2006/relationships/image" Target="../media/image7.png"/><Relationship Id="rId4" Type="http://schemas.openxmlformats.org/officeDocument/2006/relationships/tags" Target="../tags/tag271.xml"/><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tags" Target="../tags/tag268.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77.xml"/><Relationship Id="rId5" Type="http://schemas.openxmlformats.org/officeDocument/2006/relationships/image" Target="../media/image8.png"/><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s>
</file>

<file path=ppt/slides/_rels/slide15.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tags" Target="../tags/tag278.xml"/><Relationship Id="rId17" Type="http://schemas.openxmlformats.org/officeDocument/2006/relationships/slideLayout" Target="../slideLayouts/slideLayout13.xml"/><Relationship Id="rId16" Type="http://schemas.openxmlformats.org/officeDocument/2006/relationships/tags" Target="../tags/tag292.xml"/><Relationship Id="rId15" Type="http://schemas.openxmlformats.org/officeDocument/2006/relationships/tags" Target="../tags/tag291.xml"/><Relationship Id="rId14" Type="http://schemas.openxmlformats.org/officeDocument/2006/relationships/tags" Target="../tags/tag290.xml"/><Relationship Id="rId13" Type="http://schemas.openxmlformats.org/officeDocument/2006/relationships/tags" Target="../tags/tag289.xml"/><Relationship Id="rId12" Type="http://schemas.openxmlformats.org/officeDocument/2006/relationships/tags" Target="../tags/tag288.xml"/><Relationship Id="rId11" Type="http://schemas.openxmlformats.org/officeDocument/2006/relationships/tags" Target="../tags/tag287.xml"/><Relationship Id="rId10" Type="http://schemas.openxmlformats.org/officeDocument/2006/relationships/tags" Target="../tags/tag286.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5" Type="http://schemas.openxmlformats.org/officeDocument/2006/relationships/slideLayout" Target="../slideLayouts/slideLayout13.xml"/><Relationship Id="rId24" Type="http://schemas.openxmlformats.org/officeDocument/2006/relationships/tags" Target="../tags/tag161.xml"/><Relationship Id="rId23" Type="http://schemas.openxmlformats.org/officeDocument/2006/relationships/tags" Target="../tags/tag160.xml"/><Relationship Id="rId22" Type="http://schemas.openxmlformats.org/officeDocument/2006/relationships/tags" Target="../tags/tag159.xml"/><Relationship Id="rId21" Type="http://schemas.openxmlformats.org/officeDocument/2006/relationships/tags" Target="../tags/tag158.xml"/><Relationship Id="rId20" Type="http://schemas.openxmlformats.org/officeDocument/2006/relationships/tags" Target="../tags/tag157.xml"/><Relationship Id="rId2" Type="http://schemas.openxmlformats.org/officeDocument/2006/relationships/tags" Target="../tags/tag139.xml"/><Relationship Id="rId19" Type="http://schemas.openxmlformats.org/officeDocument/2006/relationships/tags" Target="../tags/tag156.xml"/><Relationship Id="rId18" Type="http://schemas.openxmlformats.org/officeDocument/2006/relationships/tags" Target="../tags/tag155.xml"/><Relationship Id="rId17" Type="http://schemas.openxmlformats.org/officeDocument/2006/relationships/tags" Target="../tags/tag154.xml"/><Relationship Id="rId16" Type="http://schemas.openxmlformats.org/officeDocument/2006/relationships/tags" Target="../tags/tag153.xml"/><Relationship Id="rId15" Type="http://schemas.openxmlformats.org/officeDocument/2006/relationships/tags" Target="../tags/tag152.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tags" Target="../tags/tag138.xml"/></Relationships>
</file>

<file path=ppt/slides/_rels/slide3.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1" Type="http://schemas.openxmlformats.org/officeDocument/2006/relationships/slideLayout" Target="../slideLayouts/slideLayout13.xml"/><Relationship Id="rId20" Type="http://schemas.openxmlformats.org/officeDocument/2006/relationships/tags" Target="../tags/tag180.xml"/><Relationship Id="rId2" Type="http://schemas.openxmlformats.org/officeDocument/2006/relationships/tags" Target="../tags/tag162.xml"/><Relationship Id="rId19" Type="http://schemas.openxmlformats.org/officeDocument/2006/relationships/tags" Target="../tags/tag179.xml"/><Relationship Id="rId18" Type="http://schemas.openxmlformats.org/officeDocument/2006/relationships/tags" Target="../tags/tag178.xml"/><Relationship Id="rId17" Type="http://schemas.openxmlformats.org/officeDocument/2006/relationships/tags" Target="../tags/tag177.xml"/><Relationship Id="rId16" Type="http://schemas.openxmlformats.org/officeDocument/2006/relationships/tags" Target="../tags/tag176.xml"/><Relationship Id="rId15" Type="http://schemas.openxmlformats.org/officeDocument/2006/relationships/tags" Target="../tags/tag175.xml"/><Relationship Id="rId14" Type="http://schemas.openxmlformats.org/officeDocument/2006/relationships/tags" Target="../tags/tag174.xml"/><Relationship Id="rId13" Type="http://schemas.openxmlformats.org/officeDocument/2006/relationships/tags" Target="../tags/tag173.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85.xml"/><Relationship Id="rId5" Type="http://schemas.openxmlformats.org/officeDocument/2006/relationships/image" Target="../media/image2.jpeg"/><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90.xml"/><Relationship Id="rId5" Type="http://schemas.openxmlformats.org/officeDocument/2006/relationships/image" Target="../media/image3.png"/><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95.xml"/><Relationship Id="rId5" Type="http://schemas.openxmlformats.org/officeDocument/2006/relationships/image" Target="../media/image4.png"/><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s>
</file>

<file path=ppt/slides/_rels/slide7.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1" Type="http://schemas.openxmlformats.org/officeDocument/2006/relationships/slideLayout" Target="../slideLayouts/slideLayout13.xml"/><Relationship Id="rId20" Type="http://schemas.openxmlformats.org/officeDocument/2006/relationships/tags" Target="../tags/tag214.xml"/><Relationship Id="rId2" Type="http://schemas.openxmlformats.org/officeDocument/2006/relationships/tags" Target="../tags/tag196.xml"/><Relationship Id="rId19" Type="http://schemas.openxmlformats.org/officeDocument/2006/relationships/tags" Target="../tags/tag213.xml"/><Relationship Id="rId18" Type="http://schemas.openxmlformats.org/officeDocument/2006/relationships/tags" Target="../tags/tag212.xml"/><Relationship Id="rId17" Type="http://schemas.openxmlformats.org/officeDocument/2006/relationships/tags" Target="../tags/tag211.xml"/><Relationship Id="rId16" Type="http://schemas.openxmlformats.org/officeDocument/2006/relationships/tags" Target="../tags/tag210.xml"/><Relationship Id="rId15" Type="http://schemas.openxmlformats.org/officeDocument/2006/relationships/tags" Target="../tags/tag209.xml"/><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19.xml"/><Relationship Id="rId5" Type="http://schemas.openxmlformats.org/officeDocument/2006/relationships/image" Target="../media/image5.png"/><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24.xml"/><Relationship Id="rId5" Type="http://schemas.openxmlformats.org/officeDocument/2006/relationships/image" Target="../media/image6.png"/><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6000"/>
          </a:blip>
          <a:srcRect l="10474" r="9552" b="32315"/>
          <a:stretch>
            <a:fillRect/>
          </a:stretch>
        </p:blipFill>
        <p:spPr>
          <a:xfrm>
            <a:off x="-1905" y="1905"/>
            <a:ext cx="12195175" cy="6876415"/>
          </a:xfrm>
          <a:prstGeom prst="rect">
            <a:avLst/>
          </a:prstGeom>
        </p:spPr>
      </p:pic>
      <p:sp>
        <p:nvSpPr>
          <p:cNvPr id="6" name="矩形 5"/>
          <p:cNvSpPr/>
          <p:nvPr>
            <p:custDataLst>
              <p:tags r:id="rId2"/>
            </p:custDataLst>
          </p:nvPr>
        </p:nvSpPr>
        <p:spPr>
          <a:xfrm>
            <a:off x="-1270" y="521398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3"/>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1" name="文本框 40"/>
          <p:cNvSpPr txBox="1"/>
          <p:nvPr/>
        </p:nvSpPr>
        <p:spPr>
          <a:xfrm>
            <a:off x="9383395" y="5062220"/>
            <a:ext cx="1783080" cy="368300"/>
          </a:xfrm>
          <a:prstGeom prst="rect">
            <a:avLst/>
          </a:prstGeom>
          <a:noFill/>
        </p:spPr>
        <p:txBody>
          <a:bodyPr wrap="none" rtlCol="0" anchor="t">
            <a:spAutoFit/>
          </a:bodyPr>
          <a:p>
            <a:r>
              <a:rPr lang="zh-CN" altLang="en-US">
                <a:solidFill>
                  <a:schemeClr val="accent1"/>
                </a:solidFill>
                <a:latin typeface="MiSans Bold" panose="00000800000000000000" charset="-122"/>
                <a:ea typeface="MiSans Bold" panose="00000800000000000000" charset="-122"/>
                <a:cs typeface="MiSans Medium" charset="-122"/>
                <a:sym typeface="+mn-ea"/>
              </a:rPr>
              <a:t>展示人：</a:t>
            </a:r>
            <a:r>
              <a:rPr lang="zh-CN" altLang="en-US">
                <a:solidFill>
                  <a:schemeClr val="accent1"/>
                </a:solidFill>
                <a:latin typeface="MiSans Bold" panose="00000800000000000000" charset="-122"/>
                <a:ea typeface="MiSans Bold" panose="00000800000000000000" charset="-122"/>
                <a:cs typeface="MiSans Medium" charset="-122"/>
                <a:sym typeface="+mn-ea"/>
              </a:rPr>
              <a:t>周延霖</a:t>
            </a:r>
            <a:endParaRPr lang="zh-CN" altLang="en-US">
              <a:solidFill>
                <a:schemeClr val="accent1"/>
              </a:solidFill>
              <a:latin typeface="MiSans Bold" panose="00000800000000000000" charset="-122"/>
              <a:ea typeface="MiSans Bold" panose="00000800000000000000" charset="-122"/>
              <a:cs typeface="MiSans Medium" charset="-122"/>
              <a:sym typeface="+mn-ea"/>
            </a:endParaRPr>
          </a:p>
        </p:txBody>
      </p:sp>
      <p:sp>
        <p:nvSpPr>
          <p:cNvPr id="18" name="椭圆 17"/>
          <p:cNvSpPr/>
          <p:nvPr>
            <p:custDataLst>
              <p:tags r:id="rId4"/>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6" name="椭圆 35"/>
          <p:cNvSpPr/>
          <p:nvPr>
            <p:custDataLst>
              <p:tags r:id="rId5"/>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7" name="椭圆 36"/>
          <p:cNvSpPr/>
          <p:nvPr>
            <p:custDataLst>
              <p:tags r:id="rId6"/>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19" name="椭圆 18"/>
          <p:cNvSpPr/>
          <p:nvPr>
            <p:custDataLst>
              <p:tags r:id="rId7"/>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0" name="椭圆 19"/>
          <p:cNvSpPr/>
          <p:nvPr>
            <p:custDataLst>
              <p:tags r:id="rId8"/>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4" name="文本框 3"/>
          <p:cNvSpPr txBox="1"/>
          <p:nvPr>
            <p:custDataLst>
              <p:tags r:id="rId9"/>
            </p:custDataLst>
          </p:nvPr>
        </p:nvSpPr>
        <p:spPr>
          <a:xfrm>
            <a:off x="434340" y="5382895"/>
            <a:ext cx="13201015" cy="1398905"/>
          </a:xfrm>
          <a:prstGeom prst="rect">
            <a:avLst/>
          </a:prstGeom>
          <a:noFill/>
        </p:spPr>
        <p:txBody>
          <a:bodyPr wrap="square" rtlCol="0" anchor="t">
            <a:spAutoFit/>
          </a:bodyPr>
          <a:p>
            <a:r>
              <a:rPr lang="en-US" altLang="zh-CN" sz="8500">
                <a:ln w="6350">
                  <a:solidFill>
                    <a:schemeClr val="lt1">
                      <a:alpha val="45000"/>
                    </a:schemeClr>
                  </a:solidFill>
                </a:ln>
                <a:noFill/>
                <a:latin typeface="MiSans Bold" panose="00000800000000000000" charset="-122"/>
                <a:ea typeface="MiSans Bold" panose="00000800000000000000" charset="-122"/>
              </a:rPr>
              <a:t>DEFENCE   REPORT</a:t>
            </a:r>
            <a:endParaRPr lang="en-US" altLang="zh-CN" sz="8500">
              <a:ln w="6350">
                <a:solidFill>
                  <a:schemeClr val="lt1">
                    <a:alpha val="45000"/>
                  </a:schemeClr>
                </a:solidFill>
              </a:ln>
              <a:noFill/>
              <a:latin typeface="MiSans Bold" panose="00000800000000000000" charset="-122"/>
              <a:ea typeface="MiSans Bold" panose="00000800000000000000" charset="-122"/>
            </a:endParaRPr>
          </a:p>
        </p:txBody>
      </p:sp>
      <p:sp>
        <p:nvSpPr>
          <p:cNvPr id="29" name="矩形 28"/>
          <p:cNvSpPr/>
          <p:nvPr>
            <p:custDataLst>
              <p:tags r:id="rId10"/>
            </p:custDataLst>
          </p:nvPr>
        </p:nvSpPr>
        <p:spPr>
          <a:xfrm>
            <a:off x="11506200" y="4838700"/>
            <a:ext cx="686435" cy="79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1" name="等腰三角形 90"/>
          <p:cNvSpPr/>
          <p:nvPr>
            <p:custDataLst>
              <p:tags r:id="rId11"/>
            </p:custDataLst>
          </p:nvPr>
        </p:nvSpPr>
        <p:spPr>
          <a:xfrm rot="10800000">
            <a:off x="2632075" y="244475"/>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charset="-122"/>
              <a:ea typeface="MiSans Medium" charset="-122"/>
              <a:cs typeface="MiSans Medium" charset="-122"/>
            </a:endParaRPr>
          </a:p>
        </p:txBody>
      </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2023/5/21</a:t>
              </a:r>
              <a:endParaRPr lang="en-US" altLang="zh-CN" sz="1000" b="1">
                <a:solidFill>
                  <a:schemeClr val="bg1">
                    <a:lumMod val="50000"/>
                  </a:schemeClr>
                </a:solidFill>
                <a:latin typeface="MiSans Medium" charset="-122"/>
                <a:ea typeface="MiSans Medium" charset="-122"/>
                <a:cs typeface="MiSans Medium" charset="-122"/>
              </a:endParaRPr>
            </a:p>
          </p:txBody>
        </p:sp>
      </p:grpSp>
      <p:sp>
        <p:nvSpPr>
          <p:cNvPr id="34" name="文本框 33"/>
          <p:cNvSpPr txBox="1"/>
          <p:nvPr>
            <p:custDataLst>
              <p:tags r:id="rId12"/>
            </p:custDataLst>
          </p:nvPr>
        </p:nvSpPr>
        <p:spPr>
          <a:xfrm>
            <a:off x="3432175" y="2084070"/>
            <a:ext cx="5327650" cy="706755"/>
          </a:xfrm>
          <a:prstGeom prst="rect">
            <a:avLst/>
          </a:prstGeom>
          <a:noFill/>
        </p:spPr>
        <p:txBody>
          <a:bodyPr wrap="square" rtlCol="0" anchor="ctr" anchorCtr="0">
            <a:spAutoFit/>
          </a:bodyPr>
          <a:p>
            <a:pPr algn="ctr" fontAlgn="auto">
              <a:lnSpc>
                <a:spcPct val="100000"/>
              </a:lnSpc>
              <a:spcAft>
                <a:spcPts val="1200"/>
              </a:spcAft>
              <a:defRPr/>
            </a:pPr>
            <a:r>
              <a:rPr kumimoji="1" lang="zh-CN" altLang="en-US" sz="4000" dirty="0">
                <a:solidFill>
                  <a:schemeClr val="accent1"/>
                </a:solidFill>
                <a:latin typeface="MiSans Bold" panose="00000800000000000000" charset="-122"/>
                <a:ea typeface="MiSans Bold" panose="00000800000000000000" charset="-122"/>
                <a:cs typeface="MiSans Medium" charset="-122"/>
                <a:sym typeface="+mn-ea"/>
              </a:rPr>
              <a:t>信息隐藏</a:t>
            </a:r>
            <a:r>
              <a:rPr kumimoji="1" lang="zh-CN" altLang="en-US" sz="4000" dirty="0">
                <a:solidFill>
                  <a:schemeClr val="accent1"/>
                </a:solidFill>
                <a:latin typeface="MiSans Bold" panose="00000800000000000000" charset="-122"/>
                <a:ea typeface="MiSans Bold" panose="00000800000000000000" charset="-122"/>
                <a:cs typeface="MiSans Medium" charset="-122"/>
                <a:sym typeface="+mn-ea"/>
              </a:rPr>
              <a:t>展示</a:t>
            </a:r>
            <a:endParaRPr kumimoji="1" lang="zh-CN" altLang="en-US" sz="4000" dirty="0">
              <a:solidFill>
                <a:schemeClr val="accent1"/>
              </a:solidFill>
              <a:latin typeface="MiSans Bold" panose="00000800000000000000" charset="-122"/>
              <a:ea typeface="MiSans Bold" panose="00000800000000000000" charset="-122"/>
              <a:cs typeface="MiSans Medium" charset="-122"/>
              <a:sym typeface="+mn-ea"/>
            </a:endParaRPr>
          </a:p>
        </p:txBody>
      </p:sp>
      <p:cxnSp>
        <p:nvCxnSpPr>
          <p:cNvPr id="35" name="直接连接符 34"/>
          <p:cNvCxnSpPr/>
          <p:nvPr>
            <p:custDataLst>
              <p:tags r:id="rId13"/>
            </p:custDataLst>
          </p:nvPr>
        </p:nvCxnSpPr>
        <p:spPr>
          <a:xfrm>
            <a:off x="3536950" y="3439795"/>
            <a:ext cx="525018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739323" y="2733040"/>
            <a:ext cx="2713355" cy="706755"/>
          </a:xfrm>
          <a:prstGeom prst="rect">
            <a:avLst/>
          </a:prstGeom>
          <a:noFill/>
        </p:spPr>
        <p:txBody>
          <a:bodyPr wrap="none" rtlCol="0" anchor="t">
            <a:spAutoFit/>
          </a:bodyPr>
          <a:p>
            <a:pPr algn="ctr" fontAlgn="auto">
              <a:lnSpc>
                <a:spcPct val="100000"/>
              </a:lnSpc>
              <a:spcAft>
                <a:spcPts val="1200"/>
              </a:spcAft>
              <a:defRPr/>
            </a:pPr>
            <a:r>
              <a:rPr kumimoji="1" lang="en-US" altLang="zh-CN" sz="4000" dirty="0">
                <a:solidFill>
                  <a:schemeClr val="accent1"/>
                </a:solidFill>
                <a:latin typeface="MiSans Bold" panose="00000800000000000000" charset="-122"/>
                <a:ea typeface="MiSans Bold" panose="00000800000000000000" charset="-122"/>
                <a:cs typeface="MiSans Bold" panose="00000800000000000000" charset="-122"/>
                <a:sym typeface="+mn-lt"/>
              </a:rPr>
              <a:t>2023.5.21</a:t>
            </a:r>
            <a:endParaRPr kumimoji="1" lang="en-US" altLang="zh-CN" sz="4000" dirty="0">
              <a:solidFill>
                <a:schemeClr val="accent1"/>
              </a:solidFill>
              <a:latin typeface="MiSans Bold" panose="00000800000000000000" charset="-122"/>
              <a:ea typeface="MiSans Bold" panose="00000800000000000000" charset="-122"/>
              <a:cs typeface="MiSans Bold" panose="00000800000000000000" charset="-122"/>
              <a:sym typeface="+mn-lt"/>
            </a:endParaRPr>
          </a:p>
        </p:txBody>
      </p:sp>
      <p:grpSp>
        <p:nvGrpSpPr>
          <p:cNvPr id="15" name="组合 14"/>
          <p:cNvGrpSpPr/>
          <p:nvPr/>
        </p:nvGrpSpPr>
        <p:grpSpPr>
          <a:xfrm rot="5400000">
            <a:off x="5908675" y="3826510"/>
            <a:ext cx="374650" cy="374650"/>
            <a:chOff x="1652" y="6730"/>
            <a:chExt cx="855" cy="855"/>
          </a:xfrm>
        </p:grpSpPr>
        <p:sp>
          <p:nvSpPr>
            <p:cNvPr id="16" name="椭圆 15"/>
            <p:cNvSpPr/>
            <p:nvPr/>
          </p:nvSpPr>
          <p:spPr>
            <a:xfrm>
              <a:off x="1652" y="6730"/>
              <a:ext cx="855" cy="855"/>
            </a:xfrm>
            <a:prstGeom prst="ellipse">
              <a:avLst/>
            </a:prstGeom>
            <a:noFill/>
            <a:ln w="127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Medium" panose="020B0600000000000000" charset="-122"/>
                <a:ea typeface="思源黑体 CN Medium" panose="020B0600000000000000" charset="-122"/>
                <a:cs typeface="思源黑体 CN Medium" panose="020B0600000000000000" charset="-122"/>
              </a:endParaRPr>
            </a:p>
          </p:txBody>
        </p:sp>
        <p:sp>
          <p:nvSpPr>
            <p:cNvPr id="17" name="等腰三角形 16"/>
            <p:cNvSpPr/>
            <p:nvPr/>
          </p:nvSpPr>
          <p:spPr>
            <a:xfrm rot="5400000">
              <a:off x="1990" y="7074"/>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Medium" panose="020B0600000000000000" charset="-122"/>
                <a:ea typeface="思源黑体 CN Medium" panose="020B0600000000000000" charset="-122"/>
                <a:cs typeface="思源黑体 CN Medium" panose="020B0600000000000000" charset="-122"/>
              </a:endParaRPr>
            </a:p>
          </p:txBody>
        </p:sp>
      </p:grpSp>
      <p:cxnSp>
        <p:nvCxnSpPr>
          <p:cNvPr id="21" name="直接连接符 20"/>
          <p:cNvCxnSpPr/>
          <p:nvPr/>
        </p:nvCxnSpPr>
        <p:spPr>
          <a:xfrm flipH="1">
            <a:off x="6087745" y="4199890"/>
            <a:ext cx="7620" cy="572135"/>
          </a:xfrm>
          <a:prstGeom prst="line">
            <a:avLst/>
          </a:prstGeom>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custDataLst>
      <p:tags r:id="rId1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12000"/>
          </a:blip>
          <a:srcRect l="-78" r="9552" b="23596"/>
          <a:stretch>
            <a:fillRect/>
          </a:stretch>
        </p:blipFill>
        <p:spPr>
          <a:xfrm flipH="1">
            <a:off x="-1905" y="0"/>
            <a:ext cx="12195175" cy="6857365"/>
          </a:xfrm>
          <a:prstGeom prst="rect">
            <a:avLst/>
          </a:prstGeom>
        </p:spPr>
      </p:pic>
      <p:grpSp>
        <p:nvGrpSpPr>
          <p:cNvPr id="39" name="组合 38"/>
          <p:cNvGrpSpPr/>
          <p:nvPr/>
        </p:nvGrpSpPr>
        <p:grpSpPr>
          <a:xfrm>
            <a:off x="2639695" y="2235835"/>
            <a:ext cx="6885305" cy="1553210"/>
            <a:chOff x="4486" y="3586"/>
            <a:chExt cx="10843" cy="2446"/>
          </a:xfrm>
        </p:grpSpPr>
        <p:sp>
          <p:nvSpPr>
            <p:cNvPr id="15" name="文本框 14"/>
            <p:cNvSpPr txBox="1"/>
            <p:nvPr>
              <p:custDataLst>
                <p:tags r:id="rId2"/>
              </p:custDataLst>
            </p:nvPr>
          </p:nvSpPr>
          <p:spPr>
            <a:xfrm>
              <a:off x="7194" y="3802"/>
              <a:ext cx="8135" cy="1307"/>
            </a:xfrm>
            <a:prstGeom prst="rect">
              <a:avLst/>
            </a:prstGeom>
            <a:noFill/>
          </p:spPr>
          <p:txBody>
            <a:bodyPr wrap="square" rtlCol="0" anchor="ctr" anchorCtr="0">
              <a:spAutoFit/>
            </a:bodyPr>
            <a:p>
              <a:pPr lvl="0">
                <a:spcBef>
                  <a:spcPct val="0"/>
                </a:spcBef>
              </a:pPr>
              <a:r>
                <a:rPr lang="zh-CN" altLang="en-US" sz="4800">
                  <a:solidFill>
                    <a:schemeClr val="dk1"/>
                  </a:solidFill>
                  <a:latin typeface="MiSans Bold" panose="00000800000000000000" charset="-122"/>
                  <a:ea typeface="MiSans Bold" panose="00000800000000000000" charset="-122"/>
                  <a:cs typeface="MiSans Bold" panose="00000800000000000000" charset="-122"/>
                </a:rPr>
                <a:t>隐藏</a:t>
              </a:r>
              <a:r>
                <a:rPr lang="zh-CN" altLang="en-US" sz="4800">
                  <a:solidFill>
                    <a:schemeClr val="dk1"/>
                  </a:solidFill>
                  <a:latin typeface="MiSans Bold" panose="00000800000000000000" charset="-122"/>
                  <a:ea typeface="MiSans Bold" panose="00000800000000000000" charset="-122"/>
                  <a:cs typeface="MiSans Bold" panose="00000800000000000000" charset="-122"/>
                </a:rPr>
                <a:t>方法</a:t>
              </a:r>
              <a:endParaRPr lang="zh-CN" altLang="en-US" sz="4800">
                <a:solidFill>
                  <a:schemeClr val="dk1"/>
                </a:solidFill>
                <a:latin typeface="MiSans Bold" panose="00000800000000000000" charset="-122"/>
                <a:ea typeface="MiSans Bold" panose="00000800000000000000" charset="-122"/>
                <a:cs typeface="MiSans Bold" panose="00000800000000000000" charset="-122"/>
              </a:endParaRPr>
            </a:p>
          </p:txBody>
        </p:sp>
        <p:sp>
          <p:nvSpPr>
            <p:cNvPr id="17" name="文本框 16"/>
            <p:cNvSpPr txBox="1"/>
            <p:nvPr>
              <p:custDataLst>
                <p:tags r:id="rId3"/>
              </p:custDataLst>
            </p:nvPr>
          </p:nvSpPr>
          <p:spPr>
            <a:xfrm>
              <a:off x="4486" y="3586"/>
              <a:ext cx="2892" cy="2446"/>
            </a:xfrm>
            <a:prstGeom prst="rect">
              <a:avLst/>
            </a:prstGeom>
            <a:noFill/>
          </p:spPr>
          <p:txBody>
            <a:bodyPr wrap="square" rtlCol="0" anchor="ctr" anchorCtr="0">
              <a:spAutoFit/>
            </a:bodyPr>
            <a:p>
              <a:pPr lvl="0" algn="r" fontAlgn="ctr">
                <a:buClrTx/>
                <a:buSzTx/>
                <a:buFontTx/>
              </a:pPr>
              <a:r>
                <a:rPr lang="en-US" altLang="zh-CN" sz="9500">
                  <a:solidFill>
                    <a:schemeClr val="accent1"/>
                  </a:solidFill>
                  <a:latin typeface="MiSans Bold" panose="00000800000000000000" charset="-122"/>
                  <a:ea typeface="MiSans Bold" panose="00000800000000000000" charset="-122"/>
                  <a:sym typeface="+mn-ea"/>
                </a:rPr>
                <a:t>03</a:t>
              </a:r>
              <a:endParaRPr lang="en-US" altLang="zh-CN" sz="9500">
                <a:solidFill>
                  <a:schemeClr val="accent1"/>
                </a:solidFill>
                <a:latin typeface="MiSans Bold" panose="00000800000000000000" charset="-122"/>
                <a:ea typeface="MiSans Bold" panose="00000800000000000000" charset="-122"/>
                <a:sym typeface="+mn-ea"/>
              </a:endParaRPr>
            </a:p>
          </p:txBody>
        </p:sp>
      </p:grpSp>
      <p:sp>
        <p:nvSpPr>
          <p:cNvPr id="4" name="矩形 3"/>
          <p:cNvSpPr/>
          <p:nvPr>
            <p:custDataLst>
              <p:tags r:id="rId4"/>
            </p:custDataLst>
          </p:nvPr>
        </p:nvSpPr>
        <p:spPr>
          <a:xfrm>
            <a:off x="-1270" y="520001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5"/>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1" name="文本框 40"/>
          <p:cNvSpPr txBox="1"/>
          <p:nvPr/>
        </p:nvSpPr>
        <p:spPr>
          <a:xfrm>
            <a:off x="9383395" y="5062220"/>
            <a:ext cx="1260475" cy="368300"/>
          </a:xfrm>
          <a:prstGeom prst="rect">
            <a:avLst/>
          </a:prstGeom>
          <a:noFill/>
        </p:spPr>
        <p:txBody>
          <a:bodyPr wrap="none" rtlCol="0" anchor="t">
            <a:spAutoFit/>
          </a:bodyPr>
          <a:p>
            <a:r>
              <a:rPr lang="en-US" b="1">
                <a:solidFill>
                  <a:schemeClr val="accent1"/>
                </a:solidFill>
                <a:latin typeface="MiSans Bold" panose="00000800000000000000" charset="-122"/>
                <a:ea typeface="MiSans Bold" panose="00000800000000000000" charset="-122"/>
                <a:cs typeface="MiSans Medium" charset="-122"/>
                <a:sym typeface="+mn-ea"/>
              </a:rPr>
              <a:t>Continue</a:t>
            </a:r>
            <a:endParaRPr lang="en-US" b="1">
              <a:solidFill>
                <a:schemeClr val="accent1"/>
              </a:solidFill>
              <a:latin typeface="MiSans Bold" panose="00000800000000000000" charset="-122"/>
              <a:ea typeface="MiSans Bold" panose="00000800000000000000" charset="-122"/>
              <a:cs typeface="MiSans Medium" charset="-122"/>
              <a:sym typeface="+mn-ea"/>
            </a:endParaRPr>
          </a:p>
        </p:txBody>
      </p:sp>
      <p:grpSp>
        <p:nvGrpSpPr>
          <p:cNvPr id="8" name="组合 7"/>
          <p:cNvGrpSpPr/>
          <p:nvPr/>
        </p:nvGrpSpPr>
        <p:grpSpPr>
          <a:xfrm rot="5400000">
            <a:off x="11106150" y="4041140"/>
            <a:ext cx="564515" cy="255905"/>
            <a:chOff x="12355" y="1283"/>
            <a:chExt cx="1886" cy="854"/>
          </a:xfrm>
        </p:grpSpPr>
        <p:grpSp>
          <p:nvGrpSpPr>
            <p:cNvPr id="9" name="组合 8"/>
            <p:cNvGrpSpPr/>
            <p:nvPr/>
          </p:nvGrpSpPr>
          <p:grpSpPr>
            <a:xfrm>
              <a:off x="12355" y="1283"/>
              <a:ext cx="854" cy="854"/>
              <a:chOff x="8866" y="4308"/>
              <a:chExt cx="854" cy="854"/>
            </a:xfrm>
          </p:grpSpPr>
          <p:sp>
            <p:nvSpPr>
              <p:cNvPr id="10" name="矩形 9"/>
              <p:cNvSpPr/>
              <p:nvPr>
                <p:custDataLst>
                  <p:tags r:id="rId6"/>
                </p:custDataLst>
              </p:nvPr>
            </p:nvSpPr>
            <p:spPr>
              <a:xfrm>
                <a:off x="8866" y="4308"/>
                <a:ext cx="854" cy="854"/>
              </a:xfrm>
              <a:prstGeom prst="rect">
                <a:avLst/>
              </a:prstGeom>
              <a:noFill/>
              <a:ln>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11" name="等腰三角形 10"/>
              <p:cNvSpPr/>
              <p:nvPr>
                <p:custDataLst>
                  <p:tags r:id="rId7"/>
                </p:custDataLst>
              </p:nvPr>
            </p:nvSpPr>
            <p:spPr>
              <a:xfrm rot="16200000">
                <a:off x="9171" y="4651"/>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nvGrpSpPr>
            <p:cNvPr id="12" name="组合 11"/>
            <p:cNvGrpSpPr/>
            <p:nvPr/>
          </p:nvGrpSpPr>
          <p:grpSpPr>
            <a:xfrm>
              <a:off x="13387" y="1283"/>
              <a:ext cx="854" cy="854"/>
              <a:chOff x="10395" y="4266"/>
              <a:chExt cx="854" cy="854"/>
            </a:xfrm>
          </p:grpSpPr>
          <p:sp>
            <p:nvSpPr>
              <p:cNvPr id="13" name="矩形 12"/>
              <p:cNvSpPr/>
              <p:nvPr>
                <p:custDataLst>
                  <p:tags r:id="rId8"/>
                </p:custDataLst>
              </p:nvPr>
            </p:nvSpPr>
            <p:spPr>
              <a:xfrm>
                <a:off x="10395" y="4266"/>
                <a:ext cx="854" cy="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1" name="等腰三角形 20"/>
              <p:cNvSpPr/>
              <p:nvPr>
                <p:custDataLst>
                  <p:tags r:id="rId9"/>
                </p:custDataLst>
              </p:nvPr>
            </p:nvSpPr>
            <p:spPr>
              <a:xfrm rot="5400000">
                <a:off x="10709" y="4609"/>
                <a:ext cx="260" cy="167"/>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sp>
        <p:nvSpPr>
          <p:cNvPr id="23" name="椭圆 22"/>
          <p:cNvSpPr/>
          <p:nvPr>
            <p:custDataLst>
              <p:tags r:id="rId10"/>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4" name="椭圆 23"/>
          <p:cNvSpPr/>
          <p:nvPr>
            <p:custDataLst>
              <p:tags r:id="rId11"/>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5" name="椭圆 24"/>
          <p:cNvSpPr/>
          <p:nvPr>
            <p:custDataLst>
              <p:tags r:id="rId12"/>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0" name="椭圆 29"/>
          <p:cNvSpPr/>
          <p:nvPr>
            <p:custDataLst>
              <p:tags r:id="rId13"/>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1" name="椭圆 30"/>
          <p:cNvSpPr/>
          <p:nvPr>
            <p:custDataLst>
              <p:tags r:id="rId14"/>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2" name="文本框 31"/>
          <p:cNvSpPr txBox="1"/>
          <p:nvPr>
            <p:custDataLst>
              <p:tags r:id="rId15"/>
            </p:custDataLst>
          </p:nvPr>
        </p:nvSpPr>
        <p:spPr>
          <a:xfrm>
            <a:off x="493395" y="5382895"/>
            <a:ext cx="13201015" cy="1398905"/>
          </a:xfrm>
          <a:prstGeom prst="rect">
            <a:avLst/>
          </a:prstGeom>
          <a:noFill/>
        </p:spPr>
        <p:txBody>
          <a:bodyPr wrap="square" rtlCol="0" anchor="t">
            <a:spAutoFit/>
          </a:bodyPr>
          <a:p>
            <a:r>
              <a:rPr lang="en-US" altLang="zh-CN" sz="8500">
                <a:ln w="6350">
                  <a:solidFill>
                    <a:schemeClr val="lt1">
                      <a:alpha val="45000"/>
                    </a:schemeClr>
                  </a:solidFill>
                </a:ln>
                <a:noFill/>
                <a:latin typeface="MiSans Bold" panose="00000800000000000000" charset="-122"/>
                <a:ea typeface="MiSans Bold" panose="00000800000000000000" charset="-122"/>
              </a:rPr>
              <a:t>DEFENCE   REPORT</a:t>
            </a:r>
            <a:endParaRPr lang="en-US" altLang="zh-CN" sz="8500">
              <a:ln w="6350">
                <a:solidFill>
                  <a:schemeClr val="lt1">
                    <a:alpha val="45000"/>
                  </a:schemeClr>
                </a:solidFill>
              </a:ln>
              <a:noFill/>
              <a:latin typeface="MiSans Bold" panose="00000800000000000000" charset="-122"/>
              <a:ea typeface="MiSans Bold" panose="00000800000000000000" charset="-122"/>
            </a:endParaRPr>
          </a:p>
        </p:txBody>
      </p:sp>
      <p:sp>
        <p:nvSpPr>
          <p:cNvPr id="33" name="矩形 32"/>
          <p:cNvSpPr/>
          <p:nvPr>
            <p:custDataLst>
              <p:tags r:id="rId16"/>
            </p:custDataLst>
          </p:nvPr>
        </p:nvSpPr>
        <p:spPr>
          <a:xfrm>
            <a:off x="11506200" y="4841240"/>
            <a:ext cx="686435" cy="800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1" name="等腰三角形 90"/>
          <p:cNvSpPr/>
          <p:nvPr>
            <p:custDataLst>
              <p:tags r:id="rId17"/>
            </p:custDataLst>
          </p:nvPr>
        </p:nvSpPr>
        <p:spPr>
          <a:xfrm rot="10800000">
            <a:off x="2632075" y="261620"/>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charset="-122"/>
              <a:ea typeface="MiSans Medium" charset="-122"/>
              <a:cs typeface="MiSans Medium" charset="-122"/>
            </a:endParaRPr>
          </a:p>
        </p:txBody>
      </p:sp>
      <p:grpSp>
        <p:nvGrpSpPr>
          <p:cNvPr id="38" name="组合 37"/>
          <p:cNvGrpSpPr/>
          <p:nvPr/>
        </p:nvGrpSpPr>
        <p:grpSpPr>
          <a:xfrm>
            <a:off x="282575" y="177483"/>
            <a:ext cx="210820" cy="210820"/>
            <a:chOff x="9686" y="7639"/>
            <a:chExt cx="276" cy="276"/>
          </a:xfrm>
        </p:grpSpPr>
        <p:sp>
          <p:nvSpPr>
            <p:cNvPr id="67" name="椭圆 66"/>
            <p:cNvSpPr/>
            <p:nvPr>
              <p:custDataLst>
                <p:tags r:id="rId18"/>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charset="-122"/>
              </a:endParaRPr>
            </a:p>
          </p:txBody>
        </p:sp>
        <p:cxnSp>
          <p:nvCxnSpPr>
            <p:cNvPr id="68" name="直接连接符 67"/>
            <p:cNvCxnSpPr/>
            <p:nvPr>
              <p:custDataLst>
                <p:tags r:id="rId19"/>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2023/5/21</a:t>
              </a:r>
              <a:endParaRPr lang="en-US" altLang="zh-CN" sz="1000" b="1">
                <a:solidFill>
                  <a:schemeClr val="bg1">
                    <a:lumMod val="50000"/>
                  </a:schemeClr>
                </a:solidFill>
                <a:latin typeface="MiSans Medium" charset="-122"/>
                <a:ea typeface="MiSans Medium" charset="-122"/>
                <a:cs typeface="MiSans Medium" charset="-122"/>
              </a:endParaRPr>
            </a:p>
          </p:txBody>
        </p:sp>
      </p:grpSp>
    </p:spTree>
    <p:custDataLst>
      <p:tags r:id="rId2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03</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隐藏</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方法</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思路</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78790" y="1971675"/>
            <a:ext cx="11186160" cy="4523105"/>
          </a:xfrm>
          <a:prstGeom prst="rect">
            <a:avLst/>
          </a:prstGeom>
          <a:noFill/>
        </p:spPr>
        <p:txBody>
          <a:bodyPr wrap="square" rtlCol="0">
            <a:spAutoFit/>
          </a:bodyPr>
          <a:p>
            <a:r>
              <a:rPr lang="en-US" altLang="zh-CN" sz="2400"/>
              <a:t>·</a:t>
            </a:r>
            <a:r>
              <a:rPr lang="zh-CN" altLang="en-US" sz="2400"/>
              <a:t> 频率颠簸隐藏：在音频文件中插入隐藏数据的一种方法是通过微调音频信号中的频率来实现。这种方法通常会在音频信号的高频段中插入隐藏信息，这样就可以避免影响听觉质量</a:t>
            </a:r>
            <a:endParaRPr lang="zh-CN" altLang="en-US" sz="2400"/>
          </a:p>
          <a:p>
            <a:endParaRPr lang="zh-CN" altLang="en-US" sz="2400"/>
          </a:p>
          <a:p>
            <a:r>
              <a:rPr lang="en-US" altLang="zh-CN" sz="2400"/>
              <a:t>-</a:t>
            </a:r>
            <a:r>
              <a:rPr lang="zh-CN" altLang="en-US" sz="2400"/>
              <a:t> 时间颠簸隐藏：另一种常见的方法是通过微调音频信号中的时间来实现。这种方法通常会在音频信号的低频段中插入隐藏信息，这样就可以避免影响听觉质量</a:t>
            </a:r>
            <a:endParaRPr lang="zh-CN" altLang="en-US" sz="2400"/>
          </a:p>
          <a:p>
            <a:endParaRPr lang="zh-CN" altLang="en-US" sz="2400"/>
          </a:p>
          <a:p>
            <a:r>
              <a:rPr lang="en-US" altLang="zh-CN" sz="2400"/>
              <a:t>·</a:t>
            </a:r>
            <a:r>
              <a:rPr lang="zh-CN" altLang="en-US" sz="2400"/>
              <a:t> 频率干扰隐藏：这种方法利用了音频信号的频率响应，通过在不影响听觉质量的情况下在音频信号的高频段中插入隐藏信息</a:t>
            </a:r>
            <a:endParaRPr lang="zh-CN" altLang="en-US" sz="2400"/>
          </a:p>
          <a:p>
            <a:endParaRPr lang="zh-CN" altLang="en-US" sz="2400"/>
          </a:p>
          <a:p>
            <a:r>
              <a:rPr lang="zh-CN" altLang="en-US" sz="2400"/>
              <a:t>- 时域干扰隐藏：这种方法通过在音频信号的短时幅度上微调隐藏信息，来在不影响听觉质量的情况下插入隐藏信息</a:t>
            </a:r>
            <a:endParaRPr lang="zh-CN" altLang="en-US" sz="2400"/>
          </a:p>
        </p:txBody>
      </p:sp>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12000"/>
          </a:blip>
          <a:srcRect l="-78" r="9552" b="23596"/>
          <a:stretch>
            <a:fillRect/>
          </a:stretch>
        </p:blipFill>
        <p:spPr>
          <a:xfrm flipH="1">
            <a:off x="-1905" y="0"/>
            <a:ext cx="12195175" cy="6857365"/>
          </a:xfrm>
          <a:prstGeom prst="rect">
            <a:avLst/>
          </a:prstGeom>
        </p:spPr>
      </p:pic>
      <p:grpSp>
        <p:nvGrpSpPr>
          <p:cNvPr id="39" name="组合 38"/>
          <p:cNvGrpSpPr/>
          <p:nvPr/>
        </p:nvGrpSpPr>
        <p:grpSpPr>
          <a:xfrm>
            <a:off x="2639695" y="2235835"/>
            <a:ext cx="6885305" cy="1553210"/>
            <a:chOff x="4486" y="3586"/>
            <a:chExt cx="10843" cy="2446"/>
          </a:xfrm>
        </p:grpSpPr>
        <p:sp>
          <p:nvSpPr>
            <p:cNvPr id="15" name="文本框 14"/>
            <p:cNvSpPr txBox="1"/>
            <p:nvPr>
              <p:custDataLst>
                <p:tags r:id="rId2"/>
              </p:custDataLst>
            </p:nvPr>
          </p:nvSpPr>
          <p:spPr>
            <a:xfrm>
              <a:off x="7194" y="3801"/>
              <a:ext cx="8135" cy="1307"/>
            </a:xfrm>
            <a:prstGeom prst="rect">
              <a:avLst/>
            </a:prstGeom>
            <a:noFill/>
          </p:spPr>
          <p:txBody>
            <a:bodyPr wrap="square" rtlCol="0" anchor="ctr" anchorCtr="0">
              <a:spAutoFit/>
            </a:bodyPr>
            <a:p>
              <a:pPr lvl="0">
                <a:spcBef>
                  <a:spcPct val="0"/>
                </a:spcBef>
              </a:pPr>
              <a:r>
                <a:rPr lang="zh-CN" altLang="en-US" sz="4800">
                  <a:solidFill>
                    <a:schemeClr val="dk1"/>
                  </a:solidFill>
                  <a:latin typeface="MiSans Bold" panose="00000800000000000000" charset="-122"/>
                  <a:ea typeface="MiSans Bold" panose="00000800000000000000" charset="-122"/>
                  <a:cs typeface="MiSans Bold" panose="00000800000000000000" charset="-122"/>
                </a:rPr>
                <a:t>思路实现</a:t>
              </a:r>
              <a:endParaRPr lang="zh-CN" altLang="en-US" sz="4800">
                <a:solidFill>
                  <a:schemeClr val="dk1"/>
                </a:solidFill>
                <a:latin typeface="MiSans Bold" panose="00000800000000000000" charset="-122"/>
                <a:ea typeface="MiSans Bold" panose="00000800000000000000" charset="-122"/>
                <a:cs typeface="MiSans Bold" panose="00000800000000000000" charset="-122"/>
              </a:endParaRPr>
            </a:p>
          </p:txBody>
        </p:sp>
        <p:sp>
          <p:nvSpPr>
            <p:cNvPr id="17" name="文本框 16"/>
            <p:cNvSpPr txBox="1"/>
            <p:nvPr>
              <p:custDataLst>
                <p:tags r:id="rId3"/>
              </p:custDataLst>
            </p:nvPr>
          </p:nvSpPr>
          <p:spPr>
            <a:xfrm>
              <a:off x="4486" y="3586"/>
              <a:ext cx="2892" cy="2446"/>
            </a:xfrm>
            <a:prstGeom prst="rect">
              <a:avLst/>
            </a:prstGeom>
            <a:noFill/>
          </p:spPr>
          <p:txBody>
            <a:bodyPr wrap="square" rtlCol="0" anchor="ctr" anchorCtr="0">
              <a:spAutoFit/>
            </a:bodyPr>
            <a:p>
              <a:pPr lvl="0" algn="r" fontAlgn="ctr">
                <a:buClrTx/>
                <a:buSzTx/>
                <a:buFontTx/>
              </a:pPr>
              <a:r>
                <a:rPr lang="en-US" altLang="zh-CN" sz="9500">
                  <a:solidFill>
                    <a:schemeClr val="accent1"/>
                  </a:solidFill>
                  <a:latin typeface="MiSans Bold" panose="00000800000000000000" charset="-122"/>
                  <a:ea typeface="MiSans Bold" panose="00000800000000000000" charset="-122"/>
                  <a:sym typeface="+mn-ea"/>
                </a:rPr>
                <a:t>04</a:t>
              </a:r>
              <a:endParaRPr lang="en-US" altLang="zh-CN" sz="9500">
                <a:solidFill>
                  <a:schemeClr val="accent1"/>
                </a:solidFill>
                <a:latin typeface="MiSans Bold" panose="00000800000000000000" charset="-122"/>
                <a:ea typeface="MiSans Bold" panose="00000800000000000000" charset="-122"/>
                <a:sym typeface="+mn-ea"/>
              </a:endParaRPr>
            </a:p>
          </p:txBody>
        </p:sp>
      </p:grpSp>
      <p:sp>
        <p:nvSpPr>
          <p:cNvPr id="4" name="矩形 3"/>
          <p:cNvSpPr/>
          <p:nvPr>
            <p:custDataLst>
              <p:tags r:id="rId4"/>
            </p:custDataLst>
          </p:nvPr>
        </p:nvSpPr>
        <p:spPr>
          <a:xfrm>
            <a:off x="-1270" y="520001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5"/>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1" name="文本框 40"/>
          <p:cNvSpPr txBox="1"/>
          <p:nvPr/>
        </p:nvSpPr>
        <p:spPr>
          <a:xfrm>
            <a:off x="9383395" y="5062220"/>
            <a:ext cx="1260475" cy="368300"/>
          </a:xfrm>
          <a:prstGeom prst="rect">
            <a:avLst/>
          </a:prstGeom>
          <a:noFill/>
        </p:spPr>
        <p:txBody>
          <a:bodyPr wrap="none" rtlCol="0" anchor="t">
            <a:spAutoFit/>
          </a:bodyPr>
          <a:p>
            <a:r>
              <a:rPr lang="en-US" b="1">
                <a:solidFill>
                  <a:schemeClr val="accent1"/>
                </a:solidFill>
                <a:latin typeface="MiSans Bold" panose="00000800000000000000" charset="-122"/>
                <a:ea typeface="MiSans Bold" panose="00000800000000000000" charset="-122"/>
                <a:cs typeface="MiSans Medium" charset="-122"/>
                <a:sym typeface="+mn-ea"/>
              </a:rPr>
              <a:t>Continue</a:t>
            </a:r>
            <a:endParaRPr lang="en-US" b="1">
              <a:solidFill>
                <a:schemeClr val="accent1"/>
              </a:solidFill>
              <a:latin typeface="MiSans Bold" panose="00000800000000000000" charset="-122"/>
              <a:ea typeface="MiSans Bold" panose="00000800000000000000" charset="-122"/>
              <a:cs typeface="MiSans Medium" charset="-122"/>
              <a:sym typeface="+mn-ea"/>
            </a:endParaRPr>
          </a:p>
        </p:txBody>
      </p:sp>
      <p:grpSp>
        <p:nvGrpSpPr>
          <p:cNvPr id="8" name="组合 7"/>
          <p:cNvGrpSpPr/>
          <p:nvPr/>
        </p:nvGrpSpPr>
        <p:grpSpPr>
          <a:xfrm rot="5400000">
            <a:off x="11106150" y="4041140"/>
            <a:ext cx="564515" cy="255905"/>
            <a:chOff x="12355" y="1283"/>
            <a:chExt cx="1886" cy="854"/>
          </a:xfrm>
        </p:grpSpPr>
        <p:grpSp>
          <p:nvGrpSpPr>
            <p:cNvPr id="9" name="组合 8"/>
            <p:cNvGrpSpPr/>
            <p:nvPr/>
          </p:nvGrpSpPr>
          <p:grpSpPr>
            <a:xfrm>
              <a:off x="12355" y="1283"/>
              <a:ext cx="854" cy="854"/>
              <a:chOff x="8866" y="4308"/>
              <a:chExt cx="854" cy="854"/>
            </a:xfrm>
          </p:grpSpPr>
          <p:sp>
            <p:nvSpPr>
              <p:cNvPr id="10" name="矩形 9"/>
              <p:cNvSpPr/>
              <p:nvPr>
                <p:custDataLst>
                  <p:tags r:id="rId6"/>
                </p:custDataLst>
              </p:nvPr>
            </p:nvSpPr>
            <p:spPr>
              <a:xfrm>
                <a:off x="8866" y="4308"/>
                <a:ext cx="854" cy="854"/>
              </a:xfrm>
              <a:prstGeom prst="rect">
                <a:avLst/>
              </a:prstGeom>
              <a:noFill/>
              <a:ln>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11" name="等腰三角形 10"/>
              <p:cNvSpPr/>
              <p:nvPr>
                <p:custDataLst>
                  <p:tags r:id="rId7"/>
                </p:custDataLst>
              </p:nvPr>
            </p:nvSpPr>
            <p:spPr>
              <a:xfrm rot="16200000">
                <a:off x="9171" y="4651"/>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nvGrpSpPr>
            <p:cNvPr id="12" name="组合 11"/>
            <p:cNvGrpSpPr/>
            <p:nvPr/>
          </p:nvGrpSpPr>
          <p:grpSpPr>
            <a:xfrm>
              <a:off x="13387" y="1283"/>
              <a:ext cx="854" cy="854"/>
              <a:chOff x="10395" y="4266"/>
              <a:chExt cx="854" cy="854"/>
            </a:xfrm>
          </p:grpSpPr>
          <p:sp>
            <p:nvSpPr>
              <p:cNvPr id="13" name="矩形 12"/>
              <p:cNvSpPr/>
              <p:nvPr>
                <p:custDataLst>
                  <p:tags r:id="rId8"/>
                </p:custDataLst>
              </p:nvPr>
            </p:nvSpPr>
            <p:spPr>
              <a:xfrm>
                <a:off x="10395" y="4266"/>
                <a:ext cx="854" cy="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1" name="等腰三角形 20"/>
              <p:cNvSpPr/>
              <p:nvPr>
                <p:custDataLst>
                  <p:tags r:id="rId9"/>
                </p:custDataLst>
              </p:nvPr>
            </p:nvSpPr>
            <p:spPr>
              <a:xfrm rot="5400000">
                <a:off x="10709" y="4609"/>
                <a:ext cx="260" cy="167"/>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sp>
        <p:nvSpPr>
          <p:cNvPr id="23" name="椭圆 22"/>
          <p:cNvSpPr/>
          <p:nvPr>
            <p:custDataLst>
              <p:tags r:id="rId10"/>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4" name="椭圆 23"/>
          <p:cNvSpPr/>
          <p:nvPr>
            <p:custDataLst>
              <p:tags r:id="rId11"/>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5" name="椭圆 24"/>
          <p:cNvSpPr/>
          <p:nvPr>
            <p:custDataLst>
              <p:tags r:id="rId12"/>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0" name="椭圆 29"/>
          <p:cNvSpPr/>
          <p:nvPr>
            <p:custDataLst>
              <p:tags r:id="rId13"/>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1" name="椭圆 30"/>
          <p:cNvSpPr/>
          <p:nvPr>
            <p:custDataLst>
              <p:tags r:id="rId14"/>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2" name="文本框 31"/>
          <p:cNvSpPr txBox="1"/>
          <p:nvPr>
            <p:custDataLst>
              <p:tags r:id="rId15"/>
            </p:custDataLst>
          </p:nvPr>
        </p:nvSpPr>
        <p:spPr>
          <a:xfrm>
            <a:off x="493395" y="5382895"/>
            <a:ext cx="13201015" cy="1398905"/>
          </a:xfrm>
          <a:prstGeom prst="rect">
            <a:avLst/>
          </a:prstGeom>
          <a:noFill/>
        </p:spPr>
        <p:txBody>
          <a:bodyPr wrap="square" rtlCol="0" anchor="t">
            <a:spAutoFit/>
          </a:bodyPr>
          <a:p>
            <a:r>
              <a:rPr lang="en-US" altLang="zh-CN" sz="8500">
                <a:ln w="6350">
                  <a:solidFill>
                    <a:schemeClr val="lt1">
                      <a:alpha val="45000"/>
                    </a:schemeClr>
                  </a:solidFill>
                </a:ln>
                <a:noFill/>
                <a:latin typeface="MiSans Bold" panose="00000800000000000000" charset="-122"/>
                <a:ea typeface="MiSans Bold" panose="00000800000000000000" charset="-122"/>
              </a:rPr>
              <a:t>DEFENCE   REPORT</a:t>
            </a:r>
            <a:endParaRPr lang="en-US" altLang="zh-CN" sz="8500">
              <a:ln w="6350">
                <a:solidFill>
                  <a:schemeClr val="lt1">
                    <a:alpha val="45000"/>
                  </a:schemeClr>
                </a:solidFill>
              </a:ln>
              <a:noFill/>
              <a:latin typeface="MiSans Bold" panose="00000800000000000000" charset="-122"/>
              <a:ea typeface="MiSans Bold" panose="00000800000000000000" charset="-122"/>
            </a:endParaRPr>
          </a:p>
        </p:txBody>
      </p:sp>
      <p:sp>
        <p:nvSpPr>
          <p:cNvPr id="33" name="矩形 32"/>
          <p:cNvSpPr/>
          <p:nvPr>
            <p:custDataLst>
              <p:tags r:id="rId16"/>
            </p:custDataLst>
          </p:nvPr>
        </p:nvSpPr>
        <p:spPr>
          <a:xfrm>
            <a:off x="11506200" y="4841240"/>
            <a:ext cx="686435" cy="800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1" name="等腰三角形 90"/>
          <p:cNvSpPr/>
          <p:nvPr>
            <p:custDataLst>
              <p:tags r:id="rId17"/>
            </p:custDataLst>
          </p:nvPr>
        </p:nvSpPr>
        <p:spPr>
          <a:xfrm rot="10800000">
            <a:off x="2632075" y="261620"/>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charset="-122"/>
              <a:ea typeface="MiSans Medium" charset="-122"/>
              <a:cs typeface="MiSans Medium" charset="-122"/>
            </a:endParaRPr>
          </a:p>
        </p:txBody>
      </p:sp>
      <p:grpSp>
        <p:nvGrpSpPr>
          <p:cNvPr id="38" name="组合 37"/>
          <p:cNvGrpSpPr/>
          <p:nvPr/>
        </p:nvGrpSpPr>
        <p:grpSpPr>
          <a:xfrm>
            <a:off x="282575" y="177483"/>
            <a:ext cx="210820" cy="210820"/>
            <a:chOff x="9686" y="7639"/>
            <a:chExt cx="276" cy="276"/>
          </a:xfrm>
        </p:grpSpPr>
        <p:sp>
          <p:nvSpPr>
            <p:cNvPr id="67" name="椭圆 66"/>
            <p:cNvSpPr/>
            <p:nvPr>
              <p:custDataLst>
                <p:tags r:id="rId18"/>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charset="-122"/>
              </a:endParaRPr>
            </a:p>
          </p:txBody>
        </p:sp>
        <p:cxnSp>
          <p:nvCxnSpPr>
            <p:cNvPr id="68" name="直接连接符 67"/>
            <p:cNvCxnSpPr/>
            <p:nvPr>
              <p:custDataLst>
                <p:tags r:id="rId19"/>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2023/5/21</a:t>
              </a:r>
              <a:endParaRPr lang="en-US" altLang="zh-CN" sz="1000" b="1">
                <a:solidFill>
                  <a:schemeClr val="bg1">
                    <a:lumMod val="50000"/>
                  </a:schemeClr>
                </a:solidFill>
                <a:latin typeface="MiSans Medium" charset="-122"/>
                <a:ea typeface="MiSans Medium" charset="-122"/>
                <a:cs typeface="MiSans Medium" charset="-122"/>
              </a:endParaRPr>
            </a:p>
          </p:txBody>
        </p:sp>
      </p:grpSp>
    </p:spTree>
    <p:custDataLst>
      <p:tags r:id="rId20"/>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04</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思路</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实现</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实验结果</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图片 1" descr="a"/>
          <p:cNvPicPr>
            <a:picLocks noChangeAspect="1"/>
          </p:cNvPicPr>
          <p:nvPr/>
        </p:nvPicPr>
        <p:blipFill>
          <a:blip r:embed="rId5"/>
          <a:stretch>
            <a:fillRect/>
          </a:stretch>
        </p:blipFill>
        <p:spPr>
          <a:xfrm>
            <a:off x="843915" y="1758315"/>
            <a:ext cx="9624060" cy="4853940"/>
          </a:xfrm>
          <a:prstGeom prst="rect">
            <a:avLst/>
          </a:prstGeom>
        </p:spPr>
      </p:pic>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04</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思路</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实现</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en-US" altLang="zh-CN">
                  <a:solidFill>
                    <a:schemeClr val="accent1"/>
                  </a:solidFill>
                  <a:latin typeface="MiSans Bold" panose="00000800000000000000" charset="-122"/>
                  <a:ea typeface="MiSans Bold" panose="00000800000000000000" charset="-122"/>
                  <a:cs typeface="MiSans" panose="00000500000000000000" charset="-122"/>
                  <a:sym typeface="+mn-ea"/>
                </a:rPr>
                <a:t>UltraEdit</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分析</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图片 1" descr="4"/>
          <p:cNvPicPr>
            <a:picLocks noChangeAspect="1"/>
          </p:cNvPicPr>
          <p:nvPr/>
        </p:nvPicPr>
        <p:blipFill>
          <a:blip r:embed="rId5"/>
          <a:stretch>
            <a:fillRect/>
          </a:stretch>
        </p:blipFill>
        <p:spPr>
          <a:xfrm>
            <a:off x="1543050" y="1971675"/>
            <a:ext cx="9105265" cy="4166870"/>
          </a:xfrm>
          <a:prstGeom prst="rect">
            <a:avLst/>
          </a:prstGeom>
        </p:spPr>
      </p:pic>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6000"/>
          </a:blip>
          <a:srcRect l="10474" r="9552" b="32315"/>
          <a:stretch>
            <a:fillRect/>
          </a:stretch>
        </p:blipFill>
        <p:spPr>
          <a:xfrm>
            <a:off x="-1905" y="0"/>
            <a:ext cx="12195175" cy="6876415"/>
          </a:xfrm>
          <a:prstGeom prst="rect">
            <a:avLst/>
          </a:prstGeom>
        </p:spPr>
      </p:pic>
      <p:grpSp>
        <p:nvGrpSpPr>
          <p:cNvPr id="10" name="组合 9"/>
          <p:cNvGrpSpPr/>
          <p:nvPr/>
        </p:nvGrpSpPr>
        <p:grpSpPr>
          <a:xfrm>
            <a:off x="1657668" y="1577340"/>
            <a:ext cx="8674100" cy="1332230"/>
            <a:chOff x="2611" y="2484"/>
            <a:chExt cx="13660" cy="2098"/>
          </a:xfrm>
        </p:grpSpPr>
        <p:sp>
          <p:nvSpPr>
            <p:cNvPr id="6" name="文本框 5"/>
            <p:cNvSpPr txBox="1"/>
            <p:nvPr/>
          </p:nvSpPr>
          <p:spPr>
            <a:xfrm>
              <a:off x="2611" y="2548"/>
              <a:ext cx="13660" cy="2034"/>
            </a:xfrm>
            <a:prstGeom prst="rect">
              <a:avLst/>
            </a:prstGeom>
            <a:noFill/>
          </p:spPr>
          <p:txBody>
            <a:bodyPr wrap="square" rtlCol="0" anchor="ctr" anchorCtr="0">
              <a:spAutoFit/>
            </a:bodyPr>
            <a:p>
              <a:pPr lvl="0" algn="ctr">
                <a:lnSpc>
                  <a:spcPct val="150000"/>
                </a:lnSpc>
                <a:spcAft>
                  <a:spcPts val="1200"/>
                </a:spcAft>
                <a:buClrTx/>
                <a:buSzTx/>
                <a:buFontTx/>
                <a:defRPr/>
              </a:pPr>
              <a:r>
                <a:rPr kumimoji="1" lang="en-US" altLang="zh-CN" sz="52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ea"/>
                </a:rPr>
                <a:t>感谢您的</a:t>
              </a:r>
              <a:r>
                <a:rPr kumimoji="1" lang="en-US" altLang="zh-CN" sz="52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ea"/>
                </a:rPr>
                <a:t>观看</a:t>
              </a:r>
              <a:r>
                <a:rPr kumimoji="1" lang="en-US" altLang="zh-CN" sz="52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ea"/>
                </a:rPr>
                <a:t> THANKS</a:t>
              </a:r>
              <a:endParaRPr kumimoji="1" lang="en-US" altLang="zh-CN" sz="52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ea"/>
              </a:endParaRPr>
            </a:p>
          </p:txBody>
        </p:sp>
        <p:sp>
          <p:nvSpPr>
            <p:cNvPr id="7" name="文本框 6"/>
            <p:cNvSpPr txBox="1"/>
            <p:nvPr/>
          </p:nvSpPr>
          <p:spPr>
            <a:xfrm>
              <a:off x="4355" y="2484"/>
              <a:ext cx="10171" cy="749"/>
            </a:xfrm>
            <a:prstGeom prst="rect">
              <a:avLst/>
            </a:prstGeom>
            <a:noFill/>
          </p:spPr>
          <p:txBody>
            <a:bodyPr wrap="square" rtlCol="0" anchor="ctr" anchorCtr="0">
              <a:spAutoFit/>
            </a:bodyPr>
            <a:p>
              <a:pPr algn="ctr"/>
              <a:r>
                <a:rPr lang="en-US" altLang="zh-CN" sz="2500">
                  <a:solidFill>
                    <a:schemeClr val="accent1"/>
                  </a:solidFill>
                  <a:latin typeface="MiSans Bold" panose="00000800000000000000" charset="-122"/>
                  <a:ea typeface="MiSans Bold" panose="00000800000000000000" charset="-122"/>
                  <a:cs typeface="MiSans Medium" charset="-122"/>
                  <a:sym typeface="+mn-ea"/>
                </a:rPr>
                <a:t>Functional Scholarship Denfense</a:t>
              </a:r>
              <a:endParaRPr lang="en-US" altLang="zh-CN" sz="2500">
                <a:solidFill>
                  <a:schemeClr val="accent1"/>
                </a:solidFill>
                <a:latin typeface="MiSans Bold" panose="00000800000000000000" charset="-122"/>
                <a:ea typeface="MiSans Bold" panose="00000800000000000000" charset="-122"/>
                <a:cs typeface="MiSans Medium" charset="-122"/>
                <a:sym typeface="+mn-ea"/>
              </a:endParaRPr>
            </a:p>
          </p:txBody>
        </p:sp>
        <p:sp>
          <p:nvSpPr>
            <p:cNvPr id="9" name="矩形 8"/>
            <p:cNvSpPr/>
            <p:nvPr/>
          </p:nvSpPr>
          <p:spPr>
            <a:xfrm>
              <a:off x="3742" y="4394"/>
              <a:ext cx="11339" cy="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 name="矩形 2"/>
          <p:cNvSpPr/>
          <p:nvPr>
            <p:custDataLst>
              <p:tags r:id="rId2"/>
            </p:custDataLst>
          </p:nvPr>
        </p:nvSpPr>
        <p:spPr>
          <a:xfrm>
            <a:off x="-1270" y="520001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3" name="矩形 12"/>
          <p:cNvSpPr/>
          <p:nvPr>
            <p:custDataLst>
              <p:tags r:id="rId3"/>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4" name="文本框 13"/>
          <p:cNvSpPr txBox="1"/>
          <p:nvPr/>
        </p:nvSpPr>
        <p:spPr>
          <a:xfrm>
            <a:off x="9383395" y="5062220"/>
            <a:ext cx="1783080" cy="368300"/>
          </a:xfrm>
          <a:prstGeom prst="rect">
            <a:avLst/>
          </a:prstGeom>
          <a:noFill/>
        </p:spPr>
        <p:txBody>
          <a:bodyPr wrap="none" rtlCol="0" anchor="t">
            <a:spAutoFit/>
          </a:bodyPr>
          <a:p>
            <a:r>
              <a:rPr lang="zh-CN" altLang="en-US">
                <a:solidFill>
                  <a:schemeClr val="accent1"/>
                </a:solidFill>
                <a:latin typeface="MiSans Bold" panose="00000800000000000000" charset="-122"/>
                <a:ea typeface="MiSans Bold" panose="00000800000000000000" charset="-122"/>
                <a:cs typeface="MiSans Medium" charset="-122"/>
                <a:sym typeface="+mn-ea"/>
              </a:rPr>
              <a:t>展示人：</a:t>
            </a:r>
            <a:r>
              <a:rPr lang="zh-CN" altLang="en-US">
                <a:solidFill>
                  <a:schemeClr val="accent1"/>
                </a:solidFill>
                <a:latin typeface="MiSans Bold" panose="00000800000000000000" charset="-122"/>
                <a:ea typeface="MiSans Bold" panose="00000800000000000000" charset="-122"/>
                <a:cs typeface="MiSans Medium" charset="-122"/>
                <a:sym typeface="+mn-ea"/>
              </a:rPr>
              <a:t>周延霖</a:t>
            </a:r>
            <a:endParaRPr lang="zh-CN" altLang="en-US">
              <a:solidFill>
                <a:schemeClr val="accent1"/>
              </a:solidFill>
              <a:latin typeface="MiSans Bold" panose="00000800000000000000" charset="-122"/>
              <a:ea typeface="MiSans Bold" panose="00000800000000000000" charset="-122"/>
              <a:cs typeface="MiSans Medium" charset="-122"/>
              <a:sym typeface="+mn-ea"/>
            </a:endParaRPr>
          </a:p>
        </p:txBody>
      </p:sp>
      <p:grpSp>
        <p:nvGrpSpPr>
          <p:cNvPr id="15" name="组合 14"/>
          <p:cNvGrpSpPr/>
          <p:nvPr/>
        </p:nvGrpSpPr>
        <p:grpSpPr>
          <a:xfrm rot="5400000">
            <a:off x="11106150" y="4041140"/>
            <a:ext cx="564515" cy="255905"/>
            <a:chOff x="12355" y="1283"/>
            <a:chExt cx="1886" cy="854"/>
          </a:xfrm>
        </p:grpSpPr>
        <p:grpSp>
          <p:nvGrpSpPr>
            <p:cNvPr id="16" name="组合 15"/>
            <p:cNvGrpSpPr/>
            <p:nvPr/>
          </p:nvGrpSpPr>
          <p:grpSpPr>
            <a:xfrm>
              <a:off x="12355" y="1283"/>
              <a:ext cx="854" cy="854"/>
              <a:chOff x="8866" y="4308"/>
              <a:chExt cx="854" cy="854"/>
            </a:xfrm>
          </p:grpSpPr>
          <p:sp>
            <p:nvSpPr>
              <p:cNvPr id="17" name="矩形 16"/>
              <p:cNvSpPr/>
              <p:nvPr>
                <p:custDataLst>
                  <p:tags r:id="rId4"/>
                </p:custDataLst>
              </p:nvPr>
            </p:nvSpPr>
            <p:spPr>
              <a:xfrm>
                <a:off x="8866" y="4308"/>
                <a:ext cx="854" cy="854"/>
              </a:xfrm>
              <a:prstGeom prst="rect">
                <a:avLst/>
              </a:prstGeom>
              <a:noFill/>
              <a:ln>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1" name="等腰三角形 20"/>
              <p:cNvSpPr/>
              <p:nvPr>
                <p:custDataLst>
                  <p:tags r:id="rId5"/>
                </p:custDataLst>
              </p:nvPr>
            </p:nvSpPr>
            <p:spPr>
              <a:xfrm rot="16200000">
                <a:off x="9171" y="4651"/>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nvGrpSpPr>
            <p:cNvPr id="23" name="组合 22"/>
            <p:cNvGrpSpPr/>
            <p:nvPr/>
          </p:nvGrpSpPr>
          <p:grpSpPr>
            <a:xfrm>
              <a:off x="13387" y="1283"/>
              <a:ext cx="854" cy="854"/>
              <a:chOff x="10395" y="4266"/>
              <a:chExt cx="854" cy="854"/>
            </a:xfrm>
          </p:grpSpPr>
          <p:sp>
            <p:nvSpPr>
              <p:cNvPr id="24" name="矩形 23"/>
              <p:cNvSpPr/>
              <p:nvPr>
                <p:custDataLst>
                  <p:tags r:id="rId6"/>
                </p:custDataLst>
              </p:nvPr>
            </p:nvSpPr>
            <p:spPr>
              <a:xfrm>
                <a:off x="10395" y="4266"/>
                <a:ext cx="854" cy="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5" name="等腰三角形 24"/>
              <p:cNvSpPr/>
              <p:nvPr>
                <p:custDataLst>
                  <p:tags r:id="rId7"/>
                </p:custDataLst>
              </p:nvPr>
            </p:nvSpPr>
            <p:spPr>
              <a:xfrm rot="5400000">
                <a:off x="10709" y="4609"/>
                <a:ext cx="260" cy="167"/>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sp>
        <p:nvSpPr>
          <p:cNvPr id="33" name="椭圆 32"/>
          <p:cNvSpPr/>
          <p:nvPr>
            <p:custDataLst>
              <p:tags r:id="rId8"/>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4" name="椭圆 33"/>
          <p:cNvSpPr/>
          <p:nvPr>
            <p:custDataLst>
              <p:tags r:id="rId9"/>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5" name="椭圆 34"/>
          <p:cNvSpPr/>
          <p:nvPr>
            <p:custDataLst>
              <p:tags r:id="rId10"/>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8" name="椭圆 37"/>
          <p:cNvSpPr/>
          <p:nvPr>
            <p:custDataLst>
              <p:tags r:id="rId11"/>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9" name="椭圆 38"/>
          <p:cNvSpPr/>
          <p:nvPr>
            <p:custDataLst>
              <p:tags r:id="rId12"/>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40" name="矩形 39"/>
          <p:cNvSpPr/>
          <p:nvPr>
            <p:custDataLst>
              <p:tags r:id="rId13"/>
            </p:custDataLst>
          </p:nvPr>
        </p:nvSpPr>
        <p:spPr>
          <a:xfrm>
            <a:off x="11506200" y="4841240"/>
            <a:ext cx="686435" cy="800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282575" y="177483"/>
            <a:ext cx="210820" cy="210820"/>
            <a:chOff x="9686" y="7639"/>
            <a:chExt cx="276" cy="276"/>
          </a:xfrm>
        </p:grpSpPr>
        <p:sp>
          <p:nvSpPr>
            <p:cNvPr id="67" name="椭圆 66"/>
            <p:cNvSpPr/>
            <p:nvPr>
              <p:custDataLst>
                <p:tags r:id="rId14"/>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charset="-122"/>
              </a:endParaRPr>
            </a:p>
          </p:txBody>
        </p:sp>
        <p:cxnSp>
          <p:nvCxnSpPr>
            <p:cNvPr id="68" name="直接连接符 67"/>
            <p:cNvCxnSpPr/>
            <p:nvPr>
              <p:custDataLst>
                <p:tags r:id="rId15"/>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2023/5/21</a:t>
              </a:r>
              <a:endParaRPr lang="en-US" altLang="zh-CN" sz="1000" b="1">
                <a:solidFill>
                  <a:schemeClr val="bg1">
                    <a:lumMod val="50000"/>
                  </a:schemeClr>
                </a:solidFill>
                <a:latin typeface="MiSans Medium" charset="-122"/>
                <a:ea typeface="MiSans Medium" charset="-122"/>
                <a:cs typeface="MiSans Medium" charset="-122"/>
              </a:endParaRPr>
            </a:p>
          </p:txBody>
        </p:sp>
      </p:grpSp>
    </p:spTree>
    <p:custDataLst>
      <p:tags r:id="rId1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custDataLst>
              <p:tags r:id="rId1"/>
            </p:custDataLst>
          </p:nvPr>
        </p:nvSpPr>
        <p:spPr>
          <a:xfrm>
            <a:off x="0" y="0"/>
            <a:ext cx="12193270" cy="3371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20" name="组合 19"/>
          <p:cNvGrpSpPr/>
          <p:nvPr/>
        </p:nvGrpSpPr>
        <p:grpSpPr>
          <a:xfrm>
            <a:off x="608330" y="2469221"/>
            <a:ext cx="2322195" cy="3562937"/>
            <a:chOff x="5381" y="2767"/>
            <a:chExt cx="3954" cy="6065"/>
          </a:xfrm>
        </p:grpSpPr>
        <p:sp>
          <p:nvSpPr>
            <p:cNvPr id="14" name="圆角矩形 13"/>
            <p:cNvSpPr/>
            <p:nvPr>
              <p:custDataLst>
                <p:tags r:id="rId2"/>
              </p:custDataLst>
            </p:nvPr>
          </p:nvSpPr>
          <p:spPr>
            <a:xfrm>
              <a:off x="5381" y="2767"/>
              <a:ext cx="3954" cy="6065"/>
            </a:xfrm>
            <a:prstGeom prst="roundRect">
              <a:avLst>
                <a:gd name="adj" fmla="val 0"/>
              </a:avLst>
            </a:prstGeom>
            <a:solidFill>
              <a:schemeClr val="l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7" name="矩形 16"/>
            <p:cNvSpPr/>
            <p:nvPr>
              <p:custDataLst>
                <p:tags r:id="rId3"/>
              </p:custDataLst>
            </p:nvPr>
          </p:nvSpPr>
          <p:spPr>
            <a:xfrm>
              <a:off x="6271" y="3440"/>
              <a:ext cx="2174" cy="2174"/>
            </a:xfrm>
            <a:prstGeom prst="rect">
              <a:avLst/>
            </a:prstGeom>
            <a:solidFill>
              <a:schemeClr val="accent1">
                <a:lumMod val="20000"/>
                <a:lumOff val="80000"/>
              </a:schemeClr>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15" name="矩形 14"/>
            <p:cNvSpPr/>
            <p:nvPr>
              <p:custDataLst>
                <p:tags r:id="rId4"/>
              </p:custDataLst>
            </p:nvPr>
          </p:nvSpPr>
          <p:spPr>
            <a:xfrm>
              <a:off x="6627" y="3796"/>
              <a:ext cx="1463" cy="1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21" name="文本框 20"/>
            <p:cNvSpPr txBox="1"/>
            <p:nvPr>
              <p:custDataLst>
                <p:tags r:id="rId5"/>
              </p:custDataLst>
            </p:nvPr>
          </p:nvSpPr>
          <p:spPr>
            <a:xfrm>
              <a:off x="5519" y="6685"/>
              <a:ext cx="3679" cy="784"/>
            </a:xfrm>
            <a:prstGeom prst="rect">
              <a:avLst/>
            </a:prstGeom>
            <a:noFill/>
          </p:spPr>
          <p:txBody>
            <a:bodyPr wrap="square" rtlCol="0">
              <a:spAutoFit/>
            </a:bodyPr>
            <a:p>
              <a:pPr algn="ctr"/>
              <a:r>
                <a:rPr lang="zh-CN" altLang="en-US" sz="2400">
                  <a:ln>
                    <a:noFill/>
                  </a:ln>
                  <a:solidFill>
                    <a:schemeClr val="tx1"/>
                  </a:solidFill>
                  <a:latin typeface="MiSans Bold" panose="00000800000000000000" charset="-122"/>
                  <a:ea typeface="MiSans Bold" panose="00000800000000000000" charset="-122"/>
                  <a:cs typeface="MiSans Bold" panose="00000800000000000000" charset="-122"/>
                </a:rPr>
                <a:t>概念介绍</a:t>
              </a:r>
              <a:endParaRPr lang="zh-CN" altLang="en-US" sz="2400">
                <a:ln>
                  <a:noFill/>
                </a:ln>
                <a:solidFill>
                  <a:schemeClr val="tx1"/>
                </a:solidFill>
                <a:latin typeface="MiSans Bold" panose="00000800000000000000" charset="-122"/>
                <a:ea typeface="MiSans Bold" panose="00000800000000000000" charset="-122"/>
                <a:cs typeface="MiSans Bold" panose="00000800000000000000" charset="-122"/>
              </a:endParaRPr>
            </a:p>
          </p:txBody>
        </p:sp>
        <p:sp>
          <p:nvSpPr>
            <p:cNvPr id="23" name="文本框 22"/>
            <p:cNvSpPr txBox="1"/>
            <p:nvPr>
              <p:custDataLst>
                <p:tags r:id="rId6"/>
              </p:custDataLst>
            </p:nvPr>
          </p:nvSpPr>
          <p:spPr>
            <a:xfrm>
              <a:off x="6320" y="4117"/>
              <a:ext cx="2076" cy="889"/>
            </a:xfrm>
            <a:prstGeom prst="rect">
              <a:avLst/>
            </a:prstGeom>
            <a:noFill/>
          </p:spPr>
          <p:txBody>
            <a:bodyPr wrap="square" rtlCol="0">
              <a:spAutoFit/>
            </a:bodyPr>
            <a:p>
              <a:pPr lvl="0" algn="ctr">
                <a:buClrTx/>
                <a:buSzTx/>
                <a:buFontTx/>
              </a:pPr>
              <a:r>
                <a:rPr lang="en-US" altLang="zh-CN" sz="2800">
                  <a:solidFill>
                    <a:schemeClr val="bg1"/>
                  </a:solidFill>
                  <a:latin typeface="MiSans Bold" panose="00000800000000000000" charset="-122"/>
                  <a:ea typeface="MiSans Bold" panose="00000800000000000000" charset="-122"/>
                  <a:sym typeface="+mn-ea"/>
                </a:rPr>
                <a:t>01</a:t>
              </a:r>
              <a:endParaRPr lang="en-US" altLang="zh-CN" sz="2800">
                <a:solidFill>
                  <a:schemeClr val="bg1"/>
                </a:solidFill>
                <a:latin typeface="MiSans Bold" panose="00000800000000000000" charset="-122"/>
                <a:ea typeface="MiSans Bold" panose="00000800000000000000" charset="-122"/>
                <a:sym typeface="+mn-ea"/>
              </a:endParaRPr>
            </a:p>
          </p:txBody>
        </p:sp>
      </p:grpSp>
      <p:sp>
        <p:nvSpPr>
          <p:cNvPr id="65" name="文本框 64"/>
          <p:cNvSpPr txBox="1"/>
          <p:nvPr>
            <p:custDataLst>
              <p:tags r:id="rId7"/>
            </p:custDataLst>
          </p:nvPr>
        </p:nvSpPr>
        <p:spPr>
          <a:xfrm>
            <a:off x="454025" y="381000"/>
            <a:ext cx="11285220" cy="2399665"/>
          </a:xfrm>
          <a:prstGeom prst="rect">
            <a:avLst/>
          </a:prstGeom>
          <a:noFill/>
          <a:ln>
            <a:noFill/>
          </a:ln>
        </p:spPr>
        <p:txBody>
          <a:bodyPr wrap="square" rtlCol="0">
            <a:spAutoFit/>
          </a:bodyPr>
          <a:p>
            <a:pPr algn="ctr"/>
            <a:r>
              <a:rPr lang="en-US" altLang="zh-CN" sz="15000">
                <a:ln w="9525">
                  <a:solidFill>
                    <a:schemeClr val="tx2">
                      <a:alpha val="30000"/>
                    </a:schemeClr>
                  </a:solidFill>
                </a:ln>
                <a:noFill/>
                <a:latin typeface="MiSans Bold" panose="00000800000000000000" charset="-122"/>
                <a:ea typeface="MiSans Bold" panose="00000800000000000000" charset="-122"/>
                <a:sym typeface="+mn-ea"/>
              </a:rPr>
              <a:t>CONTENTS</a:t>
            </a:r>
            <a:endParaRPr lang="en-US" altLang="zh-CN" sz="15000">
              <a:ln w="9525">
                <a:solidFill>
                  <a:schemeClr val="tx2">
                    <a:alpha val="30000"/>
                  </a:schemeClr>
                </a:solidFill>
              </a:ln>
              <a:noFill/>
              <a:latin typeface="MiSans Bold" panose="00000800000000000000" charset="-122"/>
              <a:ea typeface="MiSans Bold" panose="00000800000000000000" charset="-122"/>
              <a:sym typeface="+mn-ea"/>
            </a:endParaRPr>
          </a:p>
        </p:txBody>
      </p:sp>
      <p:sp>
        <p:nvSpPr>
          <p:cNvPr id="66" name="文本框 65"/>
          <p:cNvSpPr txBox="1"/>
          <p:nvPr>
            <p:custDataLst>
              <p:tags r:id="rId8"/>
            </p:custDataLst>
          </p:nvPr>
        </p:nvSpPr>
        <p:spPr>
          <a:xfrm>
            <a:off x="4197350" y="989330"/>
            <a:ext cx="3787140" cy="768350"/>
          </a:xfrm>
          <a:prstGeom prst="rect">
            <a:avLst/>
          </a:prstGeom>
          <a:noFill/>
        </p:spPr>
        <p:txBody>
          <a:bodyPr wrap="square" rtlCol="0">
            <a:spAutoFit/>
          </a:bodyPr>
          <a:p>
            <a:pPr algn="ctr"/>
            <a:r>
              <a:rPr lang="en-US" altLang="zh-CN" sz="4400">
                <a:solidFill>
                  <a:schemeClr val="bg1"/>
                </a:solidFill>
                <a:latin typeface="MiSans Bold" panose="00000800000000000000" charset="-122"/>
                <a:ea typeface="MiSans Bold" panose="00000800000000000000" charset="-122"/>
                <a:sym typeface="+mn-ea"/>
              </a:rPr>
              <a:t>CONTENTS</a:t>
            </a:r>
            <a:endParaRPr lang="en-US" altLang="zh-CN" sz="4400">
              <a:ln>
                <a:noFill/>
              </a:ln>
              <a:solidFill>
                <a:schemeClr val="bg1"/>
              </a:solidFill>
              <a:latin typeface="MiSans Bold" panose="00000800000000000000" charset="-122"/>
              <a:ea typeface="MiSans Bold" panose="00000800000000000000" charset="-122"/>
              <a:sym typeface="+mn-ea"/>
            </a:endParaRPr>
          </a:p>
        </p:txBody>
      </p:sp>
      <p:grpSp>
        <p:nvGrpSpPr>
          <p:cNvPr id="67" name="组合 66"/>
          <p:cNvGrpSpPr/>
          <p:nvPr/>
        </p:nvGrpSpPr>
        <p:grpSpPr>
          <a:xfrm>
            <a:off x="3510915" y="2469222"/>
            <a:ext cx="2322195" cy="3562937"/>
            <a:chOff x="5381" y="2767"/>
            <a:chExt cx="3954" cy="6065"/>
          </a:xfrm>
        </p:grpSpPr>
        <p:sp>
          <p:nvSpPr>
            <p:cNvPr id="68" name="圆角矩形 67"/>
            <p:cNvSpPr/>
            <p:nvPr>
              <p:custDataLst>
                <p:tags r:id="rId9"/>
              </p:custDataLst>
            </p:nvPr>
          </p:nvSpPr>
          <p:spPr>
            <a:xfrm>
              <a:off x="5381" y="2767"/>
              <a:ext cx="3954" cy="6065"/>
            </a:xfrm>
            <a:prstGeom prst="roundRect">
              <a:avLst>
                <a:gd name="adj" fmla="val 0"/>
              </a:avLst>
            </a:prstGeom>
            <a:solidFill>
              <a:schemeClr val="l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69" name="矩形 68"/>
            <p:cNvSpPr/>
            <p:nvPr>
              <p:custDataLst>
                <p:tags r:id="rId10"/>
              </p:custDataLst>
            </p:nvPr>
          </p:nvSpPr>
          <p:spPr>
            <a:xfrm>
              <a:off x="6271" y="3440"/>
              <a:ext cx="2174" cy="2174"/>
            </a:xfrm>
            <a:prstGeom prst="rect">
              <a:avLst/>
            </a:prstGeom>
            <a:solidFill>
              <a:schemeClr val="accent1">
                <a:lumMod val="20000"/>
                <a:lumOff val="80000"/>
              </a:schemeClr>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70" name="矩形 69"/>
            <p:cNvSpPr/>
            <p:nvPr>
              <p:custDataLst>
                <p:tags r:id="rId11"/>
              </p:custDataLst>
            </p:nvPr>
          </p:nvSpPr>
          <p:spPr>
            <a:xfrm>
              <a:off x="6627" y="3796"/>
              <a:ext cx="1463" cy="1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72" name="文本框 71"/>
            <p:cNvSpPr txBox="1"/>
            <p:nvPr>
              <p:custDataLst>
                <p:tags r:id="rId12"/>
              </p:custDataLst>
            </p:nvPr>
          </p:nvSpPr>
          <p:spPr>
            <a:xfrm>
              <a:off x="5519" y="6685"/>
              <a:ext cx="3679" cy="784"/>
            </a:xfrm>
            <a:prstGeom prst="rect">
              <a:avLst/>
            </a:prstGeom>
            <a:noFill/>
          </p:spPr>
          <p:txBody>
            <a:bodyPr wrap="square" rtlCol="0">
              <a:spAutoFit/>
            </a:bodyPr>
            <a:p>
              <a:pPr lvl="0" algn="ctr">
                <a:buClrTx/>
                <a:buSzTx/>
                <a:buFontTx/>
              </a:pPr>
              <a:r>
                <a:rPr lang="zh-CN" altLang="en-US" sz="2400">
                  <a:ln>
                    <a:noFill/>
                  </a:ln>
                  <a:latin typeface="MiSans Bold" panose="00000800000000000000" charset="-122"/>
                  <a:ea typeface="MiSans Bold" panose="00000800000000000000" charset="-122"/>
                  <a:cs typeface="MiSans Bold" panose="00000800000000000000" charset="-122"/>
                  <a:sym typeface="+mn-ea"/>
                </a:rPr>
                <a:t>格式</a:t>
              </a:r>
              <a:r>
                <a:rPr lang="zh-CN" altLang="en-US" sz="2400">
                  <a:ln>
                    <a:noFill/>
                  </a:ln>
                  <a:latin typeface="MiSans Bold" panose="00000800000000000000" charset="-122"/>
                  <a:ea typeface="MiSans Bold" panose="00000800000000000000" charset="-122"/>
                  <a:cs typeface="MiSans Bold" panose="00000800000000000000" charset="-122"/>
                  <a:sym typeface="+mn-ea"/>
                </a:rPr>
                <a:t>剖析</a:t>
              </a:r>
              <a:endParaRPr lang="zh-CN" altLang="en-US" sz="2400">
                <a:ln>
                  <a:noFill/>
                </a:ln>
                <a:latin typeface="MiSans Bold" panose="00000800000000000000" charset="-122"/>
                <a:ea typeface="MiSans Bold" panose="00000800000000000000" charset="-122"/>
                <a:cs typeface="MiSans Bold" panose="00000800000000000000" charset="-122"/>
                <a:sym typeface="+mn-ea"/>
              </a:endParaRPr>
            </a:p>
          </p:txBody>
        </p:sp>
        <p:sp>
          <p:nvSpPr>
            <p:cNvPr id="74" name="文本框 73"/>
            <p:cNvSpPr txBox="1"/>
            <p:nvPr>
              <p:custDataLst>
                <p:tags r:id="rId13"/>
              </p:custDataLst>
            </p:nvPr>
          </p:nvSpPr>
          <p:spPr>
            <a:xfrm>
              <a:off x="6320" y="4117"/>
              <a:ext cx="2076" cy="889"/>
            </a:xfrm>
            <a:prstGeom prst="rect">
              <a:avLst/>
            </a:prstGeom>
            <a:noFill/>
          </p:spPr>
          <p:txBody>
            <a:bodyPr wrap="square" rtlCol="0">
              <a:spAutoFit/>
            </a:bodyPr>
            <a:p>
              <a:pPr algn="ctr"/>
              <a:r>
                <a:rPr lang="en-US" altLang="zh-CN" sz="2800">
                  <a:solidFill>
                    <a:schemeClr val="bg1"/>
                  </a:solidFill>
                  <a:latin typeface="MiSans Bold" panose="00000800000000000000" charset="-122"/>
                  <a:ea typeface="MiSans Bold" panose="00000800000000000000" charset="-122"/>
                </a:rPr>
                <a:t>02</a:t>
              </a:r>
              <a:endParaRPr lang="en-US" altLang="zh-CN" sz="2800">
                <a:solidFill>
                  <a:schemeClr val="bg1"/>
                </a:solidFill>
                <a:latin typeface="MiSans Bold" panose="00000800000000000000" charset="-122"/>
                <a:ea typeface="MiSans Bold" panose="00000800000000000000" charset="-122"/>
              </a:endParaRPr>
            </a:p>
          </p:txBody>
        </p:sp>
      </p:grpSp>
      <p:grpSp>
        <p:nvGrpSpPr>
          <p:cNvPr id="75" name="组合 74"/>
          <p:cNvGrpSpPr/>
          <p:nvPr/>
        </p:nvGrpSpPr>
        <p:grpSpPr>
          <a:xfrm>
            <a:off x="6413500" y="2469222"/>
            <a:ext cx="2322195" cy="3562937"/>
            <a:chOff x="5381" y="2767"/>
            <a:chExt cx="3954" cy="6065"/>
          </a:xfrm>
        </p:grpSpPr>
        <p:sp>
          <p:nvSpPr>
            <p:cNvPr id="76" name="圆角矩形 75"/>
            <p:cNvSpPr/>
            <p:nvPr>
              <p:custDataLst>
                <p:tags r:id="rId14"/>
              </p:custDataLst>
            </p:nvPr>
          </p:nvSpPr>
          <p:spPr>
            <a:xfrm>
              <a:off x="5381" y="2767"/>
              <a:ext cx="3954" cy="6065"/>
            </a:xfrm>
            <a:prstGeom prst="roundRect">
              <a:avLst>
                <a:gd name="adj" fmla="val 0"/>
              </a:avLst>
            </a:prstGeom>
            <a:solidFill>
              <a:schemeClr val="l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7" name="矩形 76"/>
            <p:cNvSpPr/>
            <p:nvPr>
              <p:custDataLst>
                <p:tags r:id="rId15"/>
              </p:custDataLst>
            </p:nvPr>
          </p:nvSpPr>
          <p:spPr>
            <a:xfrm>
              <a:off x="6271" y="3440"/>
              <a:ext cx="2174" cy="2174"/>
            </a:xfrm>
            <a:prstGeom prst="rect">
              <a:avLst/>
            </a:prstGeom>
            <a:solidFill>
              <a:schemeClr val="accent1">
                <a:lumMod val="20000"/>
                <a:lumOff val="80000"/>
              </a:schemeClr>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78" name="矩形 77"/>
            <p:cNvSpPr/>
            <p:nvPr>
              <p:custDataLst>
                <p:tags r:id="rId16"/>
              </p:custDataLst>
            </p:nvPr>
          </p:nvSpPr>
          <p:spPr>
            <a:xfrm>
              <a:off x="6627" y="3796"/>
              <a:ext cx="1463" cy="1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80" name="文本框 79"/>
            <p:cNvSpPr txBox="1"/>
            <p:nvPr>
              <p:custDataLst>
                <p:tags r:id="rId17"/>
              </p:custDataLst>
            </p:nvPr>
          </p:nvSpPr>
          <p:spPr>
            <a:xfrm>
              <a:off x="5519" y="6685"/>
              <a:ext cx="3679" cy="784"/>
            </a:xfrm>
            <a:prstGeom prst="rect">
              <a:avLst/>
            </a:prstGeom>
            <a:noFill/>
          </p:spPr>
          <p:txBody>
            <a:bodyPr wrap="square" rtlCol="0">
              <a:spAutoFit/>
            </a:bodyPr>
            <a:p>
              <a:pPr lvl="0" algn="ctr">
                <a:buClrTx/>
                <a:buSzTx/>
                <a:buFontTx/>
              </a:pPr>
              <a:r>
                <a:rPr lang="zh-CN" altLang="en-US" sz="2400">
                  <a:ln>
                    <a:noFill/>
                  </a:ln>
                  <a:latin typeface="MiSans Bold" panose="00000800000000000000" charset="-122"/>
                  <a:ea typeface="MiSans Bold" panose="00000800000000000000" charset="-122"/>
                  <a:cs typeface="MiSans Bold" panose="00000800000000000000" charset="-122"/>
                  <a:sym typeface="+mn-ea"/>
                </a:rPr>
                <a:t>隐藏</a:t>
              </a:r>
              <a:r>
                <a:rPr lang="zh-CN" altLang="en-US" sz="2400">
                  <a:ln>
                    <a:noFill/>
                  </a:ln>
                  <a:latin typeface="MiSans Bold" panose="00000800000000000000" charset="-122"/>
                  <a:ea typeface="MiSans Bold" panose="00000800000000000000" charset="-122"/>
                  <a:cs typeface="MiSans Bold" panose="00000800000000000000" charset="-122"/>
                  <a:sym typeface="+mn-ea"/>
                </a:rPr>
                <a:t>方法</a:t>
              </a:r>
              <a:endParaRPr lang="zh-CN" altLang="en-US" sz="2400">
                <a:ln>
                  <a:noFill/>
                </a:ln>
                <a:latin typeface="MiSans Bold" panose="00000800000000000000" charset="-122"/>
                <a:ea typeface="MiSans Bold" panose="00000800000000000000" charset="-122"/>
                <a:cs typeface="MiSans Bold" panose="00000800000000000000" charset="-122"/>
                <a:sym typeface="+mn-ea"/>
              </a:endParaRPr>
            </a:p>
          </p:txBody>
        </p:sp>
        <p:sp>
          <p:nvSpPr>
            <p:cNvPr id="82" name="文本框 81"/>
            <p:cNvSpPr txBox="1"/>
            <p:nvPr>
              <p:custDataLst>
                <p:tags r:id="rId18"/>
              </p:custDataLst>
            </p:nvPr>
          </p:nvSpPr>
          <p:spPr>
            <a:xfrm>
              <a:off x="6320" y="4117"/>
              <a:ext cx="2076" cy="889"/>
            </a:xfrm>
            <a:prstGeom prst="rect">
              <a:avLst/>
            </a:prstGeom>
            <a:noFill/>
          </p:spPr>
          <p:txBody>
            <a:bodyPr wrap="square" rtlCol="0">
              <a:spAutoFit/>
            </a:bodyPr>
            <a:p>
              <a:pPr lvl="0" algn="ctr">
                <a:buClrTx/>
                <a:buSzTx/>
                <a:buFontTx/>
              </a:pPr>
              <a:r>
                <a:rPr lang="en-US" altLang="zh-CN" sz="2800">
                  <a:solidFill>
                    <a:schemeClr val="bg1"/>
                  </a:solidFill>
                  <a:latin typeface="MiSans Bold" panose="00000800000000000000" charset="-122"/>
                  <a:ea typeface="MiSans Bold" panose="00000800000000000000" charset="-122"/>
                  <a:sym typeface="+mn-ea"/>
                </a:rPr>
                <a:t>03</a:t>
              </a:r>
              <a:endParaRPr lang="en-US" altLang="zh-CN" sz="2800">
                <a:solidFill>
                  <a:schemeClr val="bg1"/>
                </a:solidFill>
                <a:latin typeface="MiSans Bold" panose="00000800000000000000" charset="-122"/>
                <a:ea typeface="MiSans Bold" panose="00000800000000000000" charset="-122"/>
                <a:sym typeface="+mn-ea"/>
              </a:endParaRPr>
            </a:p>
          </p:txBody>
        </p:sp>
      </p:grpSp>
      <p:grpSp>
        <p:nvGrpSpPr>
          <p:cNvPr id="83" name="组合 82"/>
          <p:cNvGrpSpPr/>
          <p:nvPr/>
        </p:nvGrpSpPr>
        <p:grpSpPr>
          <a:xfrm>
            <a:off x="9316085" y="2469222"/>
            <a:ext cx="2322195" cy="3562937"/>
            <a:chOff x="5381" y="2767"/>
            <a:chExt cx="3954" cy="6065"/>
          </a:xfrm>
        </p:grpSpPr>
        <p:sp>
          <p:nvSpPr>
            <p:cNvPr id="84" name="圆角矩形 83"/>
            <p:cNvSpPr/>
            <p:nvPr>
              <p:custDataLst>
                <p:tags r:id="rId19"/>
              </p:custDataLst>
            </p:nvPr>
          </p:nvSpPr>
          <p:spPr>
            <a:xfrm>
              <a:off x="5381" y="2767"/>
              <a:ext cx="3954" cy="6065"/>
            </a:xfrm>
            <a:prstGeom prst="roundRect">
              <a:avLst>
                <a:gd name="adj" fmla="val 0"/>
              </a:avLst>
            </a:prstGeom>
            <a:solidFill>
              <a:schemeClr val="l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85" name="矩形 84"/>
            <p:cNvSpPr/>
            <p:nvPr>
              <p:custDataLst>
                <p:tags r:id="rId20"/>
              </p:custDataLst>
            </p:nvPr>
          </p:nvSpPr>
          <p:spPr>
            <a:xfrm>
              <a:off x="6271" y="3440"/>
              <a:ext cx="2174" cy="2174"/>
            </a:xfrm>
            <a:prstGeom prst="rect">
              <a:avLst/>
            </a:prstGeom>
            <a:solidFill>
              <a:schemeClr val="accent1">
                <a:lumMod val="20000"/>
                <a:lumOff val="80000"/>
              </a:schemeClr>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86" name="矩形 85"/>
            <p:cNvSpPr/>
            <p:nvPr>
              <p:custDataLst>
                <p:tags r:id="rId21"/>
              </p:custDataLst>
            </p:nvPr>
          </p:nvSpPr>
          <p:spPr>
            <a:xfrm>
              <a:off x="6627" y="3796"/>
              <a:ext cx="1463" cy="1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88" name="文本框 87"/>
            <p:cNvSpPr txBox="1"/>
            <p:nvPr>
              <p:custDataLst>
                <p:tags r:id="rId22"/>
              </p:custDataLst>
            </p:nvPr>
          </p:nvSpPr>
          <p:spPr>
            <a:xfrm>
              <a:off x="5519" y="6685"/>
              <a:ext cx="3679" cy="784"/>
            </a:xfrm>
            <a:prstGeom prst="rect">
              <a:avLst/>
            </a:prstGeom>
            <a:noFill/>
          </p:spPr>
          <p:txBody>
            <a:bodyPr wrap="square" rtlCol="0">
              <a:spAutoFit/>
            </a:bodyPr>
            <a:p>
              <a:pPr lvl="0" algn="ctr">
                <a:buClrTx/>
                <a:buSzTx/>
                <a:buFontTx/>
              </a:pPr>
              <a:r>
                <a:rPr lang="zh-CN" altLang="en-US" sz="2400">
                  <a:ln>
                    <a:noFill/>
                  </a:ln>
                  <a:latin typeface="MiSans Bold" panose="00000800000000000000" charset="-122"/>
                  <a:ea typeface="MiSans Bold" panose="00000800000000000000" charset="-122"/>
                  <a:cs typeface="MiSans Bold" panose="00000800000000000000" charset="-122"/>
                  <a:sym typeface="+mn-ea"/>
                </a:rPr>
                <a:t>思路实现</a:t>
              </a:r>
              <a:endParaRPr lang="zh-CN" altLang="en-US" sz="2400">
                <a:ln>
                  <a:noFill/>
                </a:ln>
                <a:latin typeface="MiSans Bold" panose="00000800000000000000" charset="-122"/>
                <a:ea typeface="MiSans Bold" panose="00000800000000000000" charset="-122"/>
                <a:cs typeface="MiSans Bold" panose="00000800000000000000" charset="-122"/>
                <a:sym typeface="+mn-ea"/>
              </a:endParaRPr>
            </a:p>
          </p:txBody>
        </p:sp>
        <p:sp>
          <p:nvSpPr>
            <p:cNvPr id="90" name="文本框 89"/>
            <p:cNvSpPr txBox="1"/>
            <p:nvPr>
              <p:custDataLst>
                <p:tags r:id="rId23"/>
              </p:custDataLst>
            </p:nvPr>
          </p:nvSpPr>
          <p:spPr>
            <a:xfrm>
              <a:off x="6320" y="4117"/>
              <a:ext cx="2076" cy="889"/>
            </a:xfrm>
            <a:prstGeom prst="rect">
              <a:avLst/>
            </a:prstGeom>
            <a:noFill/>
          </p:spPr>
          <p:txBody>
            <a:bodyPr wrap="square" rtlCol="0">
              <a:spAutoFit/>
            </a:bodyPr>
            <a:p>
              <a:pPr lvl="0" algn="ctr">
                <a:buClrTx/>
                <a:buSzTx/>
                <a:buFontTx/>
              </a:pPr>
              <a:r>
                <a:rPr lang="en-US" altLang="zh-CN" sz="2800">
                  <a:solidFill>
                    <a:schemeClr val="bg1"/>
                  </a:solidFill>
                  <a:latin typeface="MiSans Bold" panose="00000800000000000000" charset="-122"/>
                  <a:ea typeface="MiSans Bold" panose="00000800000000000000" charset="-122"/>
                  <a:sym typeface="+mn-ea"/>
                </a:rPr>
                <a:t>04</a:t>
              </a:r>
              <a:endParaRPr lang="en-US" altLang="zh-CN" sz="2800">
                <a:solidFill>
                  <a:schemeClr val="bg1"/>
                </a:solidFill>
                <a:latin typeface="MiSans Bold" panose="00000800000000000000" charset="-122"/>
                <a:ea typeface="MiSans Bold" panose="00000800000000000000" charset="-122"/>
                <a:sym typeface="+mn-ea"/>
              </a:endParaRPr>
            </a:p>
          </p:txBody>
        </p:sp>
      </p:grpSp>
      <p:sp>
        <p:nvSpPr>
          <p:cNvPr id="91" name="矩形 90"/>
          <p:cNvSpPr/>
          <p:nvPr/>
        </p:nvSpPr>
        <p:spPr>
          <a:xfrm>
            <a:off x="610235" y="5942500"/>
            <a:ext cx="232029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矩形 91"/>
          <p:cNvSpPr/>
          <p:nvPr/>
        </p:nvSpPr>
        <p:spPr>
          <a:xfrm>
            <a:off x="3511550" y="5942500"/>
            <a:ext cx="232029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矩形 92"/>
          <p:cNvSpPr/>
          <p:nvPr/>
        </p:nvSpPr>
        <p:spPr>
          <a:xfrm>
            <a:off x="6416040" y="5942500"/>
            <a:ext cx="232029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矩形 93"/>
          <p:cNvSpPr/>
          <p:nvPr/>
        </p:nvSpPr>
        <p:spPr>
          <a:xfrm>
            <a:off x="9317355" y="5942500"/>
            <a:ext cx="232029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12000"/>
          </a:blip>
          <a:srcRect l="-78" r="9552" b="23596"/>
          <a:stretch>
            <a:fillRect/>
          </a:stretch>
        </p:blipFill>
        <p:spPr>
          <a:xfrm flipH="1">
            <a:off x="-1905" y="0"/>
            <a:ext cx="12195175" cy="6857365"/>
          </a:xfrm>
          <a:prstGeom prst="rect">
            <a:avLst/>
          </a:prstGeom>
        </p:spPr>
      </p:pic>
      <p:grpSp>
        <p:nvGrpSpPr>
          <p:cNvPr id="39" name="组合 38"/>
          <p:cNvGrpSpPr/>
          <p:nvPr/>
        </p:nvGrpSpPr>
        <p:grpSpPr>
          <a:xfrm>
            <a:off x="2639695" y="2235835"/>
            <a:ext cx="6885305" cy="1553210"/>
            <a:chOff x="4486" y="3586"/>
            <a:chExt cx="10843" cy="2446"/>
          </a:xfrm>
        </p:grpSpPr>
        <p:sp>
          <p:nvSpPr>
            <p:cNvPr id="15" name="文本框 14"/>
            <p:cNvSpPr txBox="1"/>
            <p:nvPr>
              <p:custDataLst>
                <p:tags r:id="rId2"/>
              </p:custDataLst>
            </p:nvPr>
          </p:nvSpPr>
          <p:spPr>
            <a:xfrm>
              <a:off x="7194" y="3801"/>
              <a:ext cx="8135" cy="1307"/>
            </a:xfrm>
            <a:prstGeom prst="rect">
              <a:avLst/>
            </a:prstGeom>
            <a:noFill/>
          </p:spPr>
          <p:txBody>
            <a:bodyPr wrap="square" rtlCol="0" anchor="ctr" anchorCtr="0">
              <a:spAutoFit/>
            </a:bodyPr>
            <a:p>
              <a:pPr lvl="0">
                <a:spcBef>
                  <a:spcPct val="0"/>
                </a:spcBef>
              </a:pPr>
              <a:r>
                <a:rPr lang="zh-CN" altLang="en-US" sz="4800">
                  <a:solidFill>
                    <a:schemeClr val="dk1"/>
                  </a:solidFill>
                  <a:latin typeface="MiSans Bold" panose="00000800000000000000" charset="-122"/>
                  <a:ea typeface="MiSans Bold" panose="00000800000000000000" charset="-122"/>
                  <a:cs typeface="MiSans Bold" panose="00000800000000000000" charset="-122"/>
                </a:rPr>
                <a:t>概念介绍</a:t>
              </a:r>
              <a:endParaRPr lang="zh-CN" altLang="en-US" sz="4800">
                <a:solidFill>
                  <a:schemeClr val="dk1"/>
                </a:solidFill>
                <a:latin typeface="MiSans Bold" panose="00000800000000000000" charset="-122"/>
                <a:ea typeface="MiSans Bold" panose="00000800000000000000" charset="-122"/>
                <a:cs typeface="MiSans Bold" panose="00000800000000000000" charset="-122"/>
              </a:endParaRPr>
            </a:p>
          </p:txBody>
        </p:sp>
        <p:sp>
          <p:nvSpPr>
            <p:cNvPr id="17" name="文本框 16"/>
            <p:cNvSpPr txBox="1"/>
            <p:nvPr>
              <p:custDataLst>
                <p:tags r:id="rId3"/>
              </p:custDataLst>
            </p:nvPr>
          </p:nvSpPr>
          <p:spPr>
            <a:xfrm>
              <a:off x="4486" y="3586"/>
              <a:ext cx="2892" cy="2446"/>
            </a:xfrm>
            <a:prstGeom prst="rect">
              <a:avLst/>
            </a:prstGeom>
            <a:noFill/>
          </p:spPr>
          <p:txBody>
            <a:bodyPr wrap="square" rtlCol="0" anchor="ctr" anchorCtr="0">
              <a:spAutoFit/>
            </a:bodyPr>
            <a:p>
              <a:pPr lvl="0" algn="r" fontAlgn="ctr">
                <a:buClrTx/>
                <a:buSzTx/>
                <a:buFontTx/>
              </a:pPr>
              <a:r>
                <a:rPr lang="en-US" altLang="zh-CN" sz="9500">
                  <a:solidFill>
                    <a:schemeClr val="accent1"/>
                  </a:solidFill>
                  <a:latin typeface="MiSans Bold" panose="00000800000000000000" charset="-122"/>
                  <a:ea typeface="MiSans Bold" panose="00000800000000000000" charset="-122"/>
                  <a:sym typeface="+mn-ea"/>
                </a:rPr>
                <a:t>01</a:t>
              </a:r>
              <a:endParaRPr lang="en-US" altLang="zh-CN" sz="9500">
                <a:solidFill>
                  <a:schemeClr val="accent1"/>
                </a:solidFill>
                <a:latin typeface="MiSans Bold" panose="00000800000000000000" charset="-122"/>
                <a:ea typeface="MiSans Bold" panose="00000800000000000000" charset="-122"/>
                <a:sym typeface="+mn-ea"/>
              </a:endParaRPr>
            </a:p>
          </p:txBody>
        </p:sp>
      </p:grpSp>
      <p:sp>
        <p:nvSpPr>
          <p:cNvPr id="4" name="矩形 3"/>
          <p:cNvSpPr/>
          <p:nvPr>
            <p:custDataLst>
              <p:tags r:id="rId4"/>
            </p:custDataLst>
          </p:nvPr>
        </p:nvSpPr>
        <p:spPr>
          <a:xfrm>
            <a:off x="-1270" y="520001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5"/>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1" name="文本框 40"/>
          <p:cNvSpPr txBox="1"/>
          <p:nvPr/>
        </p:nvSpPr>
        <p:spPr>
          <a:xfrm>
            <a:off x="9383395" y="5062220"/>
            <a:ext cx="1260475" cy="368300"/>
          </a:xfrm>
          <a:prstGeom prst="rect">
            <a:avLst/>
          </a:prstGeom>
          <a:noFill/>
        </p:spPr>
        <p:txBody>
          <a:bodyPr wrap="none" rtlCol="0" anchor="t">
            <a:spAutoFit/>
          </a:bodyPr>
          <a:p>
            <a:r>
              <a:rPr lang="en-US" b="1">
                <a:solidFill>
                  <a:schemeClr val="accent1"/>
                </a:solidFill>
                <a:latin typeface="MiSans Bold" panose="00000800000000000000" charset="-122"/>
                <a:ea typeface="MiSans Bold" panose="00000800000000000000" charset="-122"/>
                <a:cs typeface="MiSans Medium" charset="-122"/>
                <a:sym typeface="+mn-ea"/>
              </a:rPr>
              <a:t>Continue</a:t>
            </a:r>
            <a:endParaRPr lang="en-US" b="1">
              <a:solidFill>
                <a:schemeClr val="accent1"/>
              </a:solidFill>
              <a:latin typeface="MiSans Bold" panose="00000800000000000000" charset="-122"/>
              <a:ea typeface="MiSans Bold" panose="00000800000000000000" charset="-122"/>
              <a:cs typeface="MiSans Medium" charset="-122"/>
              <a:sym typeface="+mn-ea"/>
            </a:endParaRPr>
          </a:p>
        </p:txBody>
      </p:sp>
      <p:grpSp>
        <p:nvGrpSpPr>
          <p:cNvPr id="8" name="组合 7"/>
          <p:cNvGrpSpPr/>
          <p:nvPr/>
        </p:nvGrpSpPr>
        <p:grpSpPr>
          <a:xfrm rot="5400000">
            <a:off x="11106150" y="4041140"/>
            <a:ext cx="564515" cy="255905"/>
            <a:chOff x="12355" y="1283"/>
            <a:chExt cx="1886" cy="854"/>
          </a:xfrm>
        </p:grpSpPr>
        <p:grpSp>
          <p:nvGrpSpPr>
            <p:cNvPr id="9" name="组合 8"/>
            <p:cNvGrpSpPr/>
            <p:nvPr/>
          </p:nvGrpSpPr>
          <p:grpSpPr>
            <a:xfrm>
              <a:off x="12355" y="1283"/>
              <a:ext cx="854" cy="854"/>
              <a:chOff x="8866" y="4308"/>
              <a:chExt cx="854" cy="854"/>
            </a:xfrm>
          </p:grpSpPr>
          <p:sp>
            <p:nvSpPr>
              <p:cNvPr id="10" name="矩形 9"/>
              <p:cNvSpPr/>
              <p:nvPr>
                <p:custDataLst>
                  <p:tags r:id="rId6"/>
                </p:custDataLst>
              </p:nvPr>
            </p:nvSpPr>
            <p:spPr>
              <a:xfrm>
                <a:off x="8866" y="4308"/>
                <a:ext cx="854" cy="854"/>
              </a:xfrm>
              <a:prstGeom prst="rect">
                <a:avLst/>
              </a:prstGeom>
              <a:noFill/>
              <a:ln>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11" name="等腰三角形 10"/>
              <p:cNvSpPr/>
              <p:nvPr>
                <p:custDataLst>
                  <p:tags r:id="rId7"/>
                </p:custDataLst>
              </p:nvPr>
            </p:nvSpPr>
            <p:spPr>
              <a:xfrm rot="16200000">
                <a:off x="9171" y="4651"/>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nvGrpSpPr>
            <p:cNvPr id="12" name="组合 11"/>
            <p:cNvGrpSpPr/>
            <p:nvPr/>
          </p:nvGrpSpPr>
          <p:grpSpPr>
            <a:xfrm>
              <a:off x="13387" y="1283"/>
              <a:ext cx="854" cy="854"/>
              <a:chOff x="10395" y="4266"/>
              <a:chExt cx="854" cy="854"/>
            </a:xfrm>
          </p:grpSpPr>
          <p:sp>
            <p:nvSpPr>
              <p:cNvPr id="13" name="矩形 12"/>
              <p:cNvSpPr/>
              <p:nvPr>
                <p:custDataLst>
                  <p:tags r:id="rId8"/>
                </p:custDataLst>
              </p:nvPr>
            </p:nvSpPr>
            <p:spPr>
              <a:xfrm>
                <a:off x="10395" y="4266"/>
                <a:ext cx="854" cy="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1" name="等腰三角形 20"/>
              <p:cNvSpPr/>
              <p:nvPr>
                <p:custDataLst>
                  <p:tags r:id="rId9"/>
                </p:custDataLst>
              </p:nvPr>
            </p:nvSpPr>
            <p:spPr>
              <a:xfrm rot="5400000">
                <a:off x="10709" y="4609"/>
                <a:ext cx="260" cy="167"/>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sp>
        <p:nvSpPr>
          <p:cNvPr id="23" name="椭圆 22"/>
          <p:cNvSpPr/>
          <p:nvPr>
            <p:custDataLst>
              <p:tags r:id="rId10"/>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4" name="椭圆 23"/>
          <p:cNvSpPr/>
          <p:nvPr>
            <p:custDataLst>
              <p:tags r:id="rId11"/>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5" name="椭圆 24"/>
          <p:cNvSpPr/>
          <p:nvPr>
            <p:custDataLst>
              <p:tags r:id="rId12"/>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0" name="椭圆 29"/>
          <p:cNvSpPr/>
          <p:nvPr>
            <p:custDataLst>
              <p:tags r:id="rId13"/>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1" name="椭圆 30"/>
          <p:cNvSpPr/>
          <p:nvPr>
            <p:custDataLst>
              <p:tags r:id="rId14"/>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2" name="文本框 31"/>
          <p:cNvSpPr txBox="1"/>
          <p:nvPr>
            <p:custDataLst>
              <p:tags r:id="rId15"/>
            </p:custDataLst>
          </p:nvPr>
        </p:nvSpPr>
        <p:spPr>
          <a:xfrm>
            <a:off x="341630" y="5382895"/>
            <a:ext cx="13201015" cy="1398905"/>
          </a:xfrm>
          <a:prstGeom prst="rect">
            <a:avLst/>
          </a:prstGeom>
          <a:noFill/>
        </p:spPr>
        <p:txBody>
          <a:bodyPr wrap="square" rtlCol="0" anchor="t">
            <a:spAutoFit/>
          </a:bodyPr>
          <a:p>
            <a:r>
              <a:rPr lang="en-US" altLang="zh-CN" sz="8500">
                <a:ln w="6350">
                  <a:solidFill>
                    <a:schemeClr val="lt1">
                      <a:alpha val="45000"/>
                    </a:schemeClr>
                  </a:solidFill>
                </a:ln>
                <a:noFill/>
                <a:latin typeface="MiSans Bold" panose="00000800000000000000" charset="-122"/>
                <a:ea typeface="MiSans Bold" panose="00000800000000000000" charset="-122"/>
              </a:rPr>
              <a:t>DEFENCE   REPORT</a:t>
            </a:r>
            <a:endParaRPr lang="en-US" altLang="zh-CN" sz="8500">
              <a:ln w="6350">
                <a:solidFill>
                  <a:schemeClr val="lt1">
                    <a:alpha val="45000"/>
                  </a:schemeClr>
                </a:solidFill>
              </a:ln>
              <a:noFill/>
              <a:latin typeface="MiSans Bold" panose="00000800000000000000" charset="-122"/>
              <a:ea typeface="MiSans Bold" panose="00000800000000000000" charset="-122"/>
            </a:endParaRPr>
          </a:p>
        </p:txBody>
      </p:sp>
      <p:sp>
        <p:nvSpPr>
          <p:cNvPr id="33" name="矩形 32"/>
          <p:cNvSpPr/>
          <p:nvPr>
            <p:custDataLst>
              <p:tags r:id="rId16"/>
            </p:custDataLst>
          </p:nvPr>
        </p:nvSpPr>
        <p:spPr>
          <a:xfrm>
            <a:off x="11506200" y="4841240"/>
            <a:ext cx="686435" cy="800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1" name="等腰三角形 90"/>
          <p:cNvSpPr/>
          <p:nvPr>
            <p:custDataLst>
              <p:tags r:id="rId17"/>
            </p:custDataLst>
          </p:nvPr>
        </p:nvSpPr>
        <p:spPr>
          <a:xfrm rot="10800000">
            <a:off x="2632075" y="261620"/>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charset="-122"/>
              <a:ea typeface="MiSans Medium" charset="-122"/>
              <a:cs typeface="MiSans Medium" charset="-122"/>
            </a:endParaRPr>
          </a:p>
        </p:txBody>
      </p:sp>
      <p:grpSp>
        <p:nvGrpSpPr>
          <p:cNvPr id="38" name="组合 37"/>
          <p:cNvGrpSpPr/>
          <p:nvPr/>
        </p:nvGrpSpPr>
        <p:grpSpPr>
          <a:xfrm>
            <a:off x="282575" y="177483"/>
            <a:ext cx="210820" cy="210820"/>
            <a:chOff x="9686" y="7639"/>
            <a:chExt cx="276" cy="276"/>
          </a:xfrm>
        </p:grpSpPr>
        <p:sp>
          <p:nvSpPr>
            <p:cNvPr id="67" name="椭圆 66"/>
            <p:cNvSpPr/>
            <p:nvPr>
              <p:custDataLst>
                <p:tags r:id="rId18"/>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charset="-122"/>
              </a:endParaRPr>
            </a:p>
          </p:txBody>
        </p:sp>
        <p:cxnSp>
          <p:nvCxnSpPr>
            <p:cNvPr id="68" name="直接连接符 67"/>
            <p:cNvCxnSpPr/>
            <p:nvPr>
              <p:custDataLst>
                <p:tags r:id="rId19"/>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2023/5/21</a:t>
              </a:r>
              <a:endParaRPr lang="en-US" altLang="zh-CN" sz="1000" b="1">
                <a:solidFill>
                  <a:schemeClr val="bg1">
                    <a:lumMod val="50000"/>
                  </a:schemeClr>
                </a:solidFill>
                <a:latin typeface="MiSans Medium" charset="-122"/>
                <a:ea typeface="MiSans Medium" charset="-122"/>
                <a:cs typeface="MiSans Medium" charset="-122"/>
              </a:endParaRPr>
            </a:p>
          </p:txBody>
        </p:sp>
      </p:grpSp>
    </p:spTree>
    <p:custDataLst>
      <p:tags r:id="rId20"/>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概念介绍</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格式</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总览</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58140" y="2099945"/>
            <a:ext cx="4575810" cy="3230245"/>
          </a:xfrm>
          <a:prstGeom prst="rect">
            <a:avLst/>
          </a:prstGeom>
          <a:noFill/>
        </p:spPr>
        <p:txBody>
          <a:bodyPr wrap="square" rtlCol="0">
            <a:spAutoFit/>
          </a:bodyPr>
          <a:p>
            <a:r>
              <a:rPr lang="zh-CN" altLang="en-US" sz="2400">
                <a:latin typeface="华文宋体" panose="02010600040101010101" charset="-122"/>
                <a:ea typeface="华文宋体" panose="02010600040101010101" charset="-122"/>
                <a:cs typeface="华文宋体" panose="02010600040101010101" charset="-122"/>
              </a:rPr>
              <a:t>从硬件设备采集语音信号，语音信号的处理，到语音信号A/D转换得到原始数据(`raw data`)，再到对原始数据进行编码得到音频文件，对音频文件解码进行播放。使用最多的几种音频格式有</a:t>
            </a:r>
            <a:r>
              <a:rPr lang="zh-CN" altLang="en-US" sz="2000" i="1">
                <a:latin typeface="Arial Regular" panose="020B0604020202020204" charset="0"/>
                <a:ea typeface="华文宋体" panose="02010600040101010101" charset="-122"/>
                <a:cs typeface="Arial Regular" panose="020B0604020202020204" charset="0"/>
              </a:rPr>
              <a:t>MP3、WMA、WAV、AAC、FLAC、APE、WV、ASF、VQF、MID、OGG、M4A、eAAC+</a:t>
            </a:r>
            <a:endParaRPr lang="zh-CN" altLang="en-US" sz="2000" i="1">
              <a:latin typeface="Arial Regular" panose="020B0604020202020204" charset="0"/>
              <a:ea typeface="华文宋体" panose="02010600040101010101" charset="-122"/>
              <a:cs typeface="Arial Regular" panose="020B0604020202020204" charset="0"/>
            </a:endParaRPr>
          </a:p>
        </p:txBody>
      </p:sp>
      <p:pic>
        <p:nvPicPr>
          <p:cNvPr id="3" name="图片 2" descr="1"/>
          <p:cNvPicPr>
            <a:picLocks noChangeAspect="1"/>
          </p:cNvPicPr>
          <p:nvPr/>
        </p:nvPicPr>
        <p:blipFill>
          <a:blip r:embed="rId5"/>
          <a:stretch>
            <a:fillRect/>
          </a:stretch>
        </p:blipFill>
        <p:spPr>
          <a:xfrm>
            <a:off x="6194425" y="1234440"/>
            <a:ext cx="4521835" cy="5138420"/>
          </a:xfrm>
          <a:prstGeom prst="rect">
            <a:avLst/>
          </a:prstGeom>
        </p:spPr>
      </p:pic>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概念介绍</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en-US" altLang="zh-CN">
                  <a:solidFill>
                    <a:schemeClr val="accent1"/>
                  </a:solidFill>
                  <a:latin typeface="MiSans Bold" panose="00000800000000000000" charset="-122"/>
                  <a:ea typeface="MiSans Bold" panose="00000800000000000000" charset="-122"/>
                  <a:cs typeface="MiSans" panose="00000500000000000000" charset="-122"/>
                  <a:sym typeface="+mn-ea"/>
                </a:rPr>
                <a:t>PCM</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编码</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图片 1" descr="1"/>
          <p:cNvPicPr>
            <a:picLocks noChangeAspect="1"/>
          </p:cNvPicPr>
          <p:nvPr/>
        </p:nvPicPr>
        <p:blipFill>
          <a:blip r:embed="rId5"/>
          <a:stretch>
            <a:fillRect/>
          </a:stretch>
        </p:blipFill>
        <p:spPr>
          <a:xfrm>
            <a:off x="2776855" y="3832860"/>
            <a:ext cx="6657975" cy="2548890"/>
          </a:xfrm>
          <a:prstGeom prst="rect">
            <a:avLst/>
          </a:prstGeom>
        </p:spPr>
      </p:pic>
      <p:sp>
        <p:nvSpPr>
          <p:cNvPr id="3" name="文本框 2"/>
          <p:cNvSpPr txBox="1"/>
          <p:nvPr/>
        </p:nvSpPr>
        <p:spPr>
          <a:xfrm>
            <a:off x="514350" y="1854835"/>
            <a:ext cx="11337925" cy="2030095"/>
          </a:xfrm>
          <a:prstGeom prst="rect">
            <a:avLst/>
          </a:prstGeom>
          <a:noFill/>
        </p:spPr>
        <p:txBody>
          <a:bodyPr wrap="square" rtlCol="0">
            <a:spAutoFit/>
          </a:bodyPr>
          <a:p>
            <a:r>
              <a:rPr lang="zh-CN" altLang="en-US"/>
              <a:t>模拟音频信号经模数转换（A/D变换）直接形成的二进制序列，该文件没有附加的文件头和文件结束标志</a:t>
            </a:r>
            <a:endParaRPr lang="zh-CN" altLang="en-US"/>
          </a:p>
          <a:p>
            <a:endParaRPr lang="zh-CN" altLang="en-US"/>
          </a:p>
          <a:p>
            <a:r>
              <a:rPr lang="zh-CN" altLang="en-US"/>
              <a:t>而PCM(Pulse-code Modulation，脉冲编码调制)是一种模拟信号的数字化方法，常被用于数字电信系统中，非常频繁地，PCM编码以一种串行通信的形式，使数字传讯由一点至下一点变得更容易——不论在已给定的系统内，或物理位置</a:t>
            </a:r>
            <a:endParaRPr lang="zh-CN" altLang="en-US"/>
          </a:p>
          <a:p>
            <a:endParaRPr lang="zh-CN" altLang="en-US"/>
          </a:p>
          <a:p>
            <a:r>
              <a:rPr lang="zh-CN" altLang="en-US"/>
              <a:t>PCM过程放在ALSA的实践中作为理论部分呈现，这里给出多通道音频数据的比特位特征</a:t>
            </a:r>
            <a:endParaRPr lang="zh-CN" altLang="en-US"/>
          </a:p>
        </p:txBody>
      </p:sp>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概念介绍</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en-US" altLang="zh-CN">
                  <a:solidFill>
                    <a:schemeClr val="accent1"/>
                  </a:solidFill>
                  <a:latin typeface="MiSans Bold" panose="00000800000000000000" charset="-122"/>
                  <a:ea typeface="MiSans Bold" panose="00000800000000000000" charset="-122"/>
                  <a:cs typeface="MiSans" panose="00000500000000000000" charset="-122"/>
                  <a:sym typeface="+mn-ea"/>
                </a:rPr>
                <a:t>WAV</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文件</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图片 1" descr="kk"/>
          <p:cNvPicPr>
            <a:picLocks noChangeAspect="1"/>
          </p:cNvPicPr>
          <p:nvPr/>
        </p:nvPicPr>
        <p:blipFill>
          <a:blip r:embed="rId5"/>
          <a:stretch>
            <a:fillRect/>
          </a:stretch>
        </p:blipFill>
        <p:spPr>
          <a:xfrm>
            <a:off x="962660" y="2362835"/>
            <a:ext cx="3251200" cy="3251200"/>
          </a:xfrm>
          <a:prstGeom prst="rect">
            <a:avLst/>
          </a:prstGeom>
        </p:spPr>
      </p:pic>
      <p:sp>
        <p:nvSpPr>
          <p:cNvPr id="3" name="文本框 2"/>
          <p:cNvSpPr txBox="1"/>
          <p:nvPr/>
        </p:nvSpPr>
        <p:spPr>
          <a:xfrm>
            <a:off x="5451475" y="2414270"/>
            <a:ext cx="5815330" cy="3476625"/>
          </a:xfrm>
          <a:prstGeom prst="rect">
            <a:avLst/>
          </a:prstGeom>
          <a:noFill/>
        </p:spPr>
        <p:txBody>
          <a:bodyPr wrap="square" rtlCol="0">
            <a:spAutoFit/>
          </a:bodyPr>
          <a:p>
            <a:r>
              <a:rPr lang="zh-CN" altLang="en-US"/>
              <a:t>wav文件分为3个(或4个)chunk，每个chunk基本格式为：</a:t>
            </a:r>
            <a:endParaRPr lang="zh-CN" altLang="en-US"/>
          </a:p>
          <a:p>
            <a:endParaRPr lang="zh-CN" altLang="en-US"/>
          </a:p>
          <a:p>
            <a:r>
              <a:rPr lang="zh-CN" altLang="en-US" sz="2000"/>
              <a:t> </a:t>
            </a:r>
            <a:r>
              <a:rPr lang="zh-CN" altLang="en-US" sz="2000" b="1" i="1">
                <a:latin typeface="Arial Bold Italic" panose="020B0604020202020204" charset="0"/>
                <a:cs typeface="Arial Bold Italic" panose="020B0604020202020204" charset="0"/>
              </a:rPr>
              <a:t>`chunk_id + chunk_size + chunk_data`</a:t>
            </a:r>
            <a:endParaRPr lang="zh-CN" altLang="en-US" sz="2000"/>
          </a:p>
          <a:p>
            <a:endParaRPr lang="zh-CN" altLang="en-US"/>
          </a:p>
          <a:p>
            <a:r>
              <a:rPr lang="zh-CN" altLang="en-US"/>
              <a:t>总体结构为：</a:t>
            </a:r>
            <a:endParaRPr lang="zh-CN" altLang="en-US"/>
          </a:p>
          <a:p>
            <a:endParaRPr lang="zh-CN" altLang="en-US"/>
          </a:p>
          <a:p>
            <a:r>
              <a:rPr lang="zh-CN" altLang="en-US" b="1" i="1"/>
              <a:t> </a:t>
            </a:r>
            <a:r>
              <a:rPr lang="zh-CN" altLang="en-US" sz="2000" b="1" i="1"/>
              <a:t>`文件头 wav_hdr + 音频数据`</a:t>
            </a:r>
            <a:r>
              <a:rPr lang="zh-CN" altLang="en-US" sz="2000"/>
              <a:t> PCM格式</a:t>
            </a:r>
            <a:endParaRPr lang="zh-CN" altLang="en-US"/>
          </a:p>
          <a:p>
            <a:endParaRPr lang="zh-CN" altLang="en-US"/>
          </a:p>
          <a:p>
            <a:r>
              <a:rPr lang="zh-CN" altLang="en-US"/>
              <a:t>在解析wav文件时，可能会由于不同系统不同调制方式方式的不同增加几个额外的字节，这时应在数据结构中加入`#pragma pack(1)`，以设置对齐的方式空出额外长度</a:t>
            </a:r>
            <a:endParaRPr lang="zh-CN" altLang="en-US"/>
          </a:p>
        </p:txBody>
      </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12000"/>
          </a:blip>
          <a:srcRect l="-78" r="9552" b="23596"/>
          <a:stretch>
            <a:fillRect/>
          </a:stretch>
        </p:blipFill>
        <p:spPr>
          <a:xfrm flipH="1">
            <a:off x="-1905" y="0"/>
            <a:ext cx="12195175" cy="6857365"/>
          </a:xfrm>
          <a:prstGeom prst="rect">
            <a:avLst/>
          </a:prstGeom>
        </p:spPr>
      </p:pic>
      <p:grpSp>
        <p:nvGrpSpPr>
          <p:cNvPr id="39" name="组合 38"/>
          <p:cNvGrpSpPr/>
          <p:nvPr/>
        </p:nvGrpSpPr>
        <p:grpSpPr>
          <a:xfrm>
            <a:off x="2639695" y="2235835"/>
            <a:ext cx="6885305" cy="1553210"/>
            <a:chOff x="4486" y="3586"/>
            <a:chExt cx="10843" cy="2446"/>
          </a:xfrm>
        </p:grpSpPr>
        <p:sp>
          <p:nvSpPr>
            <p:cNvPr id="15" name="文本框 14"/>
            <p:cNvSpPr txBox="1"/>
            <p:nvPr>
              <p:custDataLst>
                <p:tags r:id="rId2"/>
              </p:custDataLst>
            </p:nvPr>
          </p:nvSpPr>
          <p:spPr>
            <a:xfrm>
              <a:off x="7194" y="3802"/>
              <a:ext cx="8135" cy="1307"/>
            </a:xfrm>
            <a:prstGeom prst="rect">
              <a:avLst/>
            </a:prstGeom>
            <a:noFill/>
          </p:spPr>
          <p:txBody>
            <a:bodyPr wrap="square" rtlCol="0" anchor="ctr" anchorCtr="0">
              <a:spAutoFit/>
            </a:bodyPr>
            <a:p>
              <a:pPr lvl="0">
                <a:spcBef>
                  <a:spcPct val="0"/>
                </a:spcBef>
              </a:pPr>
              <a:r>
                <a:rPr lang="zh-CN" altLang="en-US" sz="4800">
                  <a:solidFill>
                    <a:schemeClr val="dk1"/>
                  </a:solidFill>
                  <a:latin typeface="MiSans Bold" panose="00000800000000000000" charset="-122"/>
                  <a:ea typeface="MiSans Bold" panose="00000800000000000000" charset="-122"/>
                  <a:cs typeface="MiSans Bold" panose="00000800000000000000" charset="-122"/>
                </a:rPr>
                <a:t>格式</a:t>
              </a:r>
              <a:r>
                <a:rPr lang="zh-CN" altLang="en-US" sz="4800">
                  <a:solidFill>
                    <a:schemeClr val="dk1"/>
                  </a:solidFill>
                  <a:latin typeface="MiSans Bold" panose="00000800000000000000" charset="-122"/>
                  <a:ea typeface="MiSans Bold" panose="00000800000000000000" charset="-122"/>
                  <a:cs typeface="MiSans Bold" panose="00000800000000000000" charset="-122"/>
                </a:rPr>
                <a:t>剖析</a:t>
              </a:r>
              <a:endParaRPr lang="zh-CN" altLang="en-US" sz="4800">
                <a:solidFill>
                  <a:schemeClr val="dk1"/>
                </a:solidFill>
                <a:latin typeface="MiSans Bold" panose="00000800000000000000" charset="-122"/>
                <a:ea typeface="MiSans Bold" panose="00000800000000000000" charset="-122"/>
                <a:cs typeface="MiSans Bold" panose="00000800000000000000" charset="-122"/>
              </a:endParaRPr>
            </a:p>
          </p:txBody>
        </p:sp>
        <p:sp>
          <p:nvSpPr>
            <p:cNvPr id="17" name="文本框 16"/>
            <p:cNvSpPr txBox="1"/>
            <p:nvPr>
              <p:custDataLst>
                <p:tags r:id="rId3"/>
              </p:custDataLst>
            </p:nvPr>
          </p:nvSpPr>
          <p:spPr>
            <a:xfrm>
              <a:off x="4486" y="3586"/>
              <a:ext cx="2892" cy="2446"/>
            </a:xfrm>
            <a:prstGeom prst="rect">
              <a:avLst/>
            </a:prstGeom>
            <a:noFill/>
          </p:spPr>
          <p:txBody>
            <a:bodyPr wrap="square" rtlCol="0" anchor="ctr" anchorCtr="0">
              <a:spAutoFit/>
            </a:bodyPr>
            <a:p>
              <a:pPr lvl="0" algn="r" fontAlgn="ctr">
                <a:buClrTx/>
                <a:buSzTx/>
                <a:buFontTx/>
              </a:pPr>
              <a:r>
                <a:rPr lang="en-US" altLang="zh-CN" sz="9500">
                  <a:solidFill>
                    <a:schemeClr val="accent1"/>
                  </a:solidFill>
                  <a:latin typeface="MiSans Bold" panose="00000800000000000000" charset="-122"/>
                  <a:ea typeface="MiSans Bold" panose="00000800000000000000" charset="-122"/>
                  <a:sym typeface="+mn-ea"/>
                </a:rPr>
                <a:t>02</a:t>
              </a:r>
              <a:endParaRPr lang="en-US" altLang="zh-CN" sz="9500">
                <a:solidFill>
                  <a:schemeClr val="accent1"/>
                </a:solidFill>
                <a:latin typeface="MiSans Bold" panose="00000800000000000000" charset="-122"/>
                <a:ea typeface="MiSans Bold" panose="00000800000000000000" charset="-122"/>
                <a:sym typeface="+mn-ea"/>
              </a:endParaRPr>
            </a:p>
          </p:txBody>
        </p:sp>
      </p:grpSp>
      <p:sp>
        <p:nvSpPr>
          <p:cNvPr id="4" name="矩形 3"/>
          <p:cNvSpPr/>
          <p:nvPr>
            <p:custDataLst>
              <p:tags r:id="rId4"/>
            </p:custDataLst>
          </p:nvPr>
        </p:nvSpPr>
        <p:spPr>
          <a:xfrm>
            <a:off x="-1270" y="520001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5"/>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1" name="文本框 40"/>
          <p:cNvSpPr txBox="1"/>
          <p:nvPr/>
        </p:nvSpPr>
        <p:spPr>
          <a:xfrm>
            <a:off x="9383395" y="5062220"/>
            <a:ext cx="1260475" cy="368300"/>
          </a:xfrm>
          <a:prstGeom prst="rect">
            <a:avLst/>
          </a:prstGeom>
          <a:noFill/>
        </p:spPr>
        <p:txBody>
          <a:bodyPr wrap="none" rtlCol="0" anchor="t">
            <a:spAutoFit/>
          </a:bodyPr>
          <a:p>
            <a:r>
              <a:rPr lang="en-US" b="1">
                <a:solidFill>
                  <a:schemeClr val="accent1"/>
                </a:solidFill>
                <a:latin typeface="MiSans Bold" panose="00000800000000000000" charset="-122"/>
                <a:ea typeface="MiSans Bold" panose="00000800000000000000" charset="-122"/>
                <a:cs typeface="MiSans Medium" charset="-122"/>
                <a:sym typeface="+mn-ea"/>
              </a:rPr>
              <a:t>Continue</a:t>
            </a:r>
            <a:endParaRPr lang="en-US" b="1">
              <a:solidFill>
                <a:schemeClr val="accent1"/>
              </a:solidFill>
              <a:latin typeface="MiSans Bold" panose="00000800000000000000" charset="-122"/>
              <a:ea typeface="MiSans Bold" panose="00000800000000000000" charset="-122"/>
              <a:cs typeface="MiSans Medium" charset="-122"/>
              <a:sym typeface="+mn-ea"/>
            </a:endParaRPr>
          </a:p>
        </p:txBody>
      </p:sp>
      <p:grpSp>
        <p:nvGrpSpPr>
          <p:cNvPr id="8" name="组合 7"/>
          <p:cNvGrpSpPr/>
          <p:nvPr/>
        </p:nvGrpSpPr>
        <p:grpSpPr>
          <a:xfrm rot="5400000">
            <a:off x="11106150" y="4041140"/>
            <a:ext cx="564515" cy="255905"/>
            <a:chOff x="12355" y="1283"/>
            <a:chExt cx="1886" cy="854"/>
          </a:xfrm>
        </p:grpSpPr>
        <p:grpSp>
          <p:nvGrpSpPr>
            <p:cNvPr id="9" name="组合 8"/>
            <p:cNvGrpSpPr/>
            <p:nvPr/>
          </p:nvGrpSpPr>
          <p:grpSpPr>
            <a:xfrm>
              <a:off x="12355" y="1283"/>
              <a:ext cx="854" cy="854"/>
              <a:chOff x="8866" y="4308"/>
              <a:chExt cx="854" cy="854"/>
            </a:xfrm>
          </p:grpSpPr>
          <p:sp>
            <p:nvSpPr>
              <p:cNvPr id="10" name="矩形 9"/>
              <p:cNvSpPr/>
              <p:nvPr>
                <p:custDataLst>
                  <p:tags r:id="rId6"/>
                </p:custDataLst>
              </p:nvPr>
            </p:nvSpPr>
            <p:spPr>
              <a:xfrm>
                <a:off x="8866" y="4308"/>
                <a:ext cx="854" cy="854"/>
              </a:xfrm>
              <a:prstGeom prst="rect">
                <a:avLst/>
              </a:prstGeom>
              <a:noFill/>
              <a:ln>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11" name="等腰三角形 10"/>
              <p:cNvSpPr/>
              <p:nvPr>
                <p:custDataLst>
                  <p:tags r:id="rId7"/>
                </p:custDataLst>
              </p:nvPr>
            </p:nvSpPr>
            <p:spPr>
              <a:xfrm rot="16200000">
                <a:off x="9171" y="4651"/>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nvGrpSpPr>
            <p:cNvPr id="12" name="组合 11"/>
            <p:cNvGrpSpPr/>
            <p:nvPr/>
          </p:nvGrpSpPr>
          <p:grpSpPr>
            <a:xfrm>
              <a:off x="13387" y="1283"/>
              <a:ext cx="854" cy="854"/>
              <a:chOff x="10395" y="4266"/>
              <a:chExt cx="854" cy="854"/>
            </a:xfrm>
          </p:grpSpPr>
          <p:sp>
            <p:nvSpPr>
              <p:cNvPr id="13" name="矩形 12"/>
              <p:cNvSpPr/>
              <p:nvPr>
                <p:custDataLst>
                  <p:tags r:id="rId8"/>
                </p:custDataLst>
              </p:nvPr>
            </p:nvSpPr>
            <p:spPr>
              <a:xfrm>
                <a:off x="10395" y="4266"/>
                <a:ext cx="854" cy="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1" name="等腰三角形 20"/>
              <p:cNvSpPr/>
              <p:nvPr>
                <p:custDataLst>
                  <p:tags r:id="rId9"/>
                </p:custDataLst>
              </p:nvPr>
            </p:nvSpPr>
            <p:spPr>
              <a:xfrm rot="5400000">
                <a:off x="10709" y="4609"/>
                <a:ext cx="260" cy="167"/>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sp>
        <p:nvSpPr>
          <p:cNvPr id="23" name="椭圆 22"/>
          <p:cNvSpPr/>
          <p:nvPr>
            <p:custDataLst>
              <p:tags r:id="rId10"/>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4" name="椭圆 23"/>
          <p:cNvSpPr/>
          <p:nvPr>
            <p:custDataLst>
              <p:tags r:id="rId11"/>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5" name="椭圆 24"/>
          <p:cNvSpPr/>
          <p:nvPr>
            <p:custDataLst>
              <p:tags r:id="rId12"/>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0" name="椭圆 29"/>
          <p:cNvSpPr/>
          <p:nvPr>
            <p:custDataLst>
              <p:tags r:id="rId13"/>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1" name="椭圆 30"/>
          <p:cNvSpPr/>
          <p:nvPr>
            <p:custDataLst>
              <p:tags r:id="rId14"/>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2" name="文本框 31"/>
          <p:cNvSpPr txBox="1"/>
          <p:nvPr>
            <p:custDataLst>
              <p:tags r:id="rId15"/>
            </p:custDataLst>
          </p:nvPr>
        </p:nvSpPr>
        <p:spPr>
          <a:xfrm>
            <a:off x="341630" y="5382895"/>
            <a:ext cx="13201015" cy="1398905"/>
          </a:xfrm>
          <a:prstGeom prst="rect">
            <a:avLst/>
          </a:prstGeom>
          <a:noFill/>
        </p:spPr>
        <p:txBody>
          <a:bodyPr wrap="square" rtlCol="0" anchor="t">
            <a:spAutoFit/>
          </a:bodyPr>
          <a:p>
            <a:r>
              <a:rPr lang="en-US" altLang="zh-CN" sz="8500">
                <a:ln w="6350">
                  <a:solidFill>
                    <a:schemeClr val="lt1">
                      <a:alpha val="45000"/>
                    </a:schemeClr>
                  </a:solidFill>
                </a:ln>
                <a:noFill/>
                <a:latin typeface="MiSans Bold" panose="00000800000000000000" charset="-122"/>
                <a:ea typeface="MiSans Bold" panose="00000800000000000000" charset="-122"/>
              </a:rPr>
              <a:t>DEFENCE   REPORT</a:t>
            </a:r>
            <a:endParaRPr lang="en-US" altLang="zh-CN" sz="8500">
              <a:ln w="6350">
                <a:solidFill>
                  <a:schemeClr val="lt1">
                    <a:alpha val="45000"/>
                  </a:schemeClr>
                </a:solidFill>
              </a:ln>
              <a:noFill/>
              <a:latin typeface="MiSans Bold" panose="00000800000000000000" charset="-122"/>
              <a:ea typeface="MiSans Bold" panose="00000800000000000000" charset="-122"/>
            </a:endParaRPr>
          </a:p>
        </p:txBody>
      </p:sp>
      <p:sp>
        <p:nvSpPr>
          <p:cNvPr id="33" name="矩形 32"/>
          <p:cNvSpPr/>
          <p:nvPr>
            <p:custDataLst>
              <p:tags r:id="rId16"/>
            </p:custDataLst>
          </p:nvPr>
        </p:nvSpPr>
        <p:spPr>
          <a:xfrm>
            <a:off x="11506200" y="4841240"/>
            <a:ext cx="686435" cy="800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1" name="等腰三角形 90"/>
          <p:cNvSpPr/>
          <p:nvPr>
            <p:custDataLst>
              <p:tags r:id="rId17"/>
            </p:custDataLst>
          </p:nvPr>
        </p:nvSpPr>
        <p:spPr>
          <a:xfrm rot="10800000">
            <a:off x="2632075" y="261620"/>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charset="-122"/>
              <a:ea typeface="MiSans Medium" charset="-122"/>
              <a:cs typeface="MiSans Medium" charset="-122"/>
            </a:endParaRPr>
          </a:p>
        </p:txBody>
      </p:sp>
      <p:grpSp>
        <p:nvGrpSpPr>
          <p:cNvPr id="38" name="组合 37"/>
          <p:cNvGrpSpPr/>
          <p:nvPr/>
        </p:nvGrpSpPr>
        <p:grpSpPr>
          <a:xfrm>
            <a:off x="282575" y="177483"/>
            <a:ext cx="210820" cy="210820"/>
            <a:chOff x="9686" y="7639"/>
            <a:chExt cx="276" cy="276"/>
          </a:xfrm>
        </p:grpSpPr>
        <p:sp>
          <p:nvSpPr>
            <p:cNvPr id="67" name="椭圆 66"/>
            <p:cNvSpPr/>
            <p:nvPr>
              <p:custDataLst>
                <p:tags r:id="rId18"/>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charset="-122"/>
              </a:endParaRPr>
            </a:p>
          </p:txBody>
        </p:sp>
        <p:cxnSp>
          <p:nvCxnSpPr>
            <p:cNvPr id="68" name="直接连接符 67"/>
            <p:cNvCxnSpPr/>
            <p:nvPr>
              <p:custDataLst>
                <p:tags r:id="rId19"/>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2023/5/21</a:t>
              </a:r>
              <a:endParaRPr lang="en-US" altLang="zh-CN" sz="1000" b="1">
                <a:solidFill>
                  <a:schemeClr val="bg1">
                    <a:lumMod val="50000"/>
                  </a:schemeClr>
                </a:solidFill>
                <a:latin typeface="MiSans Medium" charset="-122"/>
                <a:ea typeface="MiSans Medium" charset="-122"/>
                <a:cs typeface="MiSans Medium" charset="-122"/>
              </a:endParaRPr>
            </a:p>
          </p:txBody>
        </p:sp>
      </p:grpSp>
    </p:spTree>
    <p:custDataLst>
      <p:tags r:id="rId20"/>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格式</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剖析</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简单</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信息</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图片 1" descr="2"/>
          <p:cNvPicPr>
            <a:picLocks noChangeAspect="1"/>
          </p:cNvPicPr>
          <p:nvPr/>
        </p:nvPicPr>
        <p:blipFill>
          <a:blip r:embed="rId5"/>
          <a:stretch>
            <a:fillRect/>
          </a:stretch>
        </p:blipFill>
        <p:spPr>
          <a:xfrm>
            <a:off x="6133465" y="1360170"/>
            <a:ext cx="3989070" cy="5168900"/>
          </a:xfrm>
          <a:prstGeom prst="rect">
            <a:avLst/>
          </a:prstGeom>
        </p:spPr>
      </p:pic>
      <p:sp>
        <p:nvSpPr>
          <p:cNvPr id="3" name="文本框 2"/>
          <p:cNvSpPr txBox="1"/>
          <p:nvPr/>
        </p:nvSpPr>
        <p:spPr>
          <a:xfrm>
            <a:off x="572770" y="2088515"/>
            <a:ext cx="3696970" cy="3046095"/>
          </a:xfrm>
          <a:prstGeom prst="rect">
            <a:avLst/>
          </a:prstGeom>
          <a:noFill/>
        </p:spPr>
        <p:txBody>
          <a:bodyPr wrap="square" rtlCol="0">
            <a:spAutoFit/>
          </a:bodyPr>
          <a:p>
            <a:r>
              <a:rPr lang="zh-CN" altLang="en-US" sz="2400">
                <a:latin typeface="微软雅黑" charset="0"/>
                <a:ea typeface="微软雅黑" charset="0"/>
                <a:cs typeface="微软雅黑" charset="0"/>
              </a:rPr>
              <a:t>首先可以利用电脑自带的查看信息的功能来了解所用到的</a:t>
            </a:r>
            <a:r>
              <a:rPr lang="en-US" altLang="zh-CN" sz="2400">
                <a:latin typeface="微软雅黑" charset="0"/>
                <a:ea typeface="微软雅黑" charset="0"/>
                <a:cs typeface="微软雅黑" charset="0"/>
              </a:rPr>
              <a:t>wav</a:t>
            </a:r>
            <a:r>
              <a:rPr lang="zh-CN" altLang="en-US" sz="2400">
                <a:latin typeface="微软雅黑" charset="0"/>
                <a:ea typeface="微软雅黑" charset="0"/>
                <a:cs typeface="微软雅黑" charset="0"/>
              </a:rPr>
              <a:t>文件的简单信息</a:t>
            </a:r>
            <a:endParaRPr lang="zh-CN" altLang="en-US" sz="2400">
              <a:latin typeface="微软雅黑" charset="0"/>
              <a:ea typeface="微软雅黑" charset="0"/>
              <a:cs typeface="微软雅黑" charset="0"/>
            </a:endParaRPr>
          </a:p>
          <a:p>
            <a:endParaRPr lang="zh-CN" altLang="en-US" sz="2400">
              <a:latin typeface="微软雅黑" charset="0"/>
              <a:ea typeface="微软雅黑" charset="0"/>
              <a:cs typeface="微软雅黑" charset="0"/>
            </a:endParaRPr>
          </a:p>
          <a:p>
            <a:r>
              <a:rPr lang="zh-CN" altLang="en-US" sz="2400">
                <a:latin typeface="微软雅黑" charset="0"/>
                <a:ea typeface="微软雅黑" charset="0"/>
                <a:cs typeface="微软雅黑" charset="0"/>
              </a:rPr>
              <a:t>如图所示，可以看到此文件的种类、大小、位置、创建及修改时间等信息</a:t>
            </a:r>
            <a:endParaRPr lang="zh-CN" altLang="en-US" sz="2400">
              <a:latin typeface="微软雅黑" charset="0"/>
              <a:ea typeface="微软雅黑" charset="0"/>
              <a:cs typeface="微软雅黑" charset="0"/>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格式</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剖析</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en-US" altLang="zh-CN">
                  <a:solidFill>
                    <a:schemeClr val="accent1"/>
                  </a:solidFill>
                  <a:latin typeface="MiSans Bold" panose="00000800000000000000" charset="-122"/>
                  <a:ea typeface="MiSans Bold" panose="00000800000000000000" charset="-122"/>
                  <a:cs typeface="MiSans" panose="00000500000000000000" charset="-122"/>
                  <a:sym typeface="+mn-ea"/>
                </a:rPr>
                <a:t>UltraEdit</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分析</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图片 1" descr="3"/>
          <p:cNvPicPr>
            <a:picLocks noChangeAspect="1"/>
          </p:cNvPicPr>
          <p:nvPr/>
        </p:nvPicPr>
        <p:blipFill>
          <a:blip r:embed="rId5"/>
          <a:stretch>
            <a:fillRect/>
          </a:stretch>
        </p:blipFill>
        <p:spPr>
          <a:xfrm>
            <a:off x="1924685" y="1702435"/>
            <a:ext cx="8675370" cy="4855210"/>
          </a:xfrm>
          <a:prstGeom prst="rect">
            <a:avLst/>
          </a:prstGeom>
        </p:spPr>
      </p:pic>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2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7.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9.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31.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ORE_SCHEMECOLOR_INDEX_BRIGHTNESS" val="0"/>
  <p:tag name="KSO_WM_UNIT_TEXT_FORE_SCHEMECOLOR_INDEX" val="14"/>
  <p:tag name="KSO_WM_UNIT_TEXT_LINE_FILL_TYPE" val="2"/>
</p:tagLst>
</file>

<file path=ppt/tags/tag13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34.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3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39.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1_BRIGHTNESS" val="0.6"/>
  <p:tag name="KSO_WM_UNIT_LINE_FORE_SCHEMECOLOR_INDEX_1" val="7"/>
  <p:tag name="KSO_WM_UNIT_LINE_FORE_SCHEMECOLOR_INDEX_1_POS" val="0"/>
  <p:tag name="KSO_WM_UNIT_LINE_FORE_SCHEMECOLOR_INDEX_1_TRANS" val="0.09"/>
  <p:tag name="KSO_WM_UNIT_LINE_FORE_SCHEMECOLOR_INDEX_2_BRIGHTNESS" val="0"/>
  <p:tag name="KSO_WM_UNIT_LINE_FORE_SCHEMECOLOR_INDEX_2" val="7"/>
  <p:tag name="KSO_WM_UNIT_LINE_FORE_SCHEMECOLOR_INDEX_2_POS" val="1"/>
  <p:tag name="KSO_WM_UNIT_LINE_FORE_SCHEMECOLOR_INDEX_2_TRANS" val="0.23"/>
  <p:tag name="KSO_WM_UNIT_LINE_GRADIENT_TYPE" val="0"/>
  <p:tag name="KSO_WM_UNIT_LINE_GRADIENT_ANGLE" val="45"/>
  <p:tag name="KSO_WM_UNIT_LINE_GRADIENT_Direction" val="0"/>
  <p:tag name="KSO_WM_UNIT_LINE_FILL_TYPE" val="5"/>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8"/>
  <p:tag name="KSO_WM_UNIT_FILL_FORE_SCHEMECOLOR_INDEX" val="7"/>
  <p:tag name="KSO_WM_UNIT_FILL_TYPE" val="1"/>
  <p:tag name="KSO_WM_UNIT_LINE_FORE_SCHEMECOLOR_INDEX_BRIGHTNESS" val="0.8"/>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9"/>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7"/>
  <p:tag name="KSO_WM_UNIT_TEXT_FILL_TYPE" val="1"/>
</p:tagLst>
</file>

<file path=ppt/tags/tag14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4.xml><?xml version="1.0" encoding="utf-8"?>
<p:tagLst xmlns:p="http://schemas.openxmlformats.org/presentationml/2006/main">
  <p:tag name="KSO_WM_UNIT_TEXT_FORE_SCHEMECOLOR_INDEX_1_BRIGHTNESS" val="0"/>
  <p:tag name="KSO_WM_UNIT_TEXT_FORE_SCHEMECOLOR_INDEX_1" val="13"/>
  <p:tag name="KSO_WM_UNIT_TEXT_FORE_SCHEMECOLOR_INDEX_1_POS" val="0.29"/>
  <p:tag name="KSO_WM_UNIT_TEXT_FORE_SCHEMECOLOR_INDEX_1_TRANS" val="0"/>
  <p:tag name="KSO_WM_UNIT_TEXT_FORE_SCHEMECOLOR_INDEX_2_BRIGHTNESS" val="0"/>
  <p:tag name="KSO_WM_UNIT_TEXT_FORE_SCHEMECOLOR_INDEX_2" val="14"/>
  <p:tag name="KSO_WM_UNIT_TEXT_FORE_SCHEMECOLOR_INDEX_2_POS" val="0.44"/>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14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46.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1_BRIGHTNESS" val="0.6"/>
  <p:tag name="KSO_WM_UNIT_LINE_FORE_SCHEMECOLOR_INDEX_1" val="7"/>
  <p:tag name="KSO_WM_UNIT_LINE_FORE_SCHEMECOLOR_INDEX_1_POS" val="0"/>
  <p:tag name="KSO_WM_UNIT_LINE_FORE_SCHEMECOLOR_INDEX_1_TRANS" val="0.09"/>
  <p:tag name="KSO_WM_UNIT_LINE_FORE_SCHEMECOLOR_INDEX_2_BRIGHTNESS" val="0"/>
  <p:tag name="KSO_WM_UNIT_LINE_FORE_SCHEMECOLOR_INDEX_2" val="7"/>
  <p:tag name="KSO_WM_UNIT_LINE_FORE_SCHEMECOLOR_INDEX_2_POS" val="1"/>
  <p:tag name="KSO_WM_UNIT_LINE_FORE_SCHEMECOLOR_INDEX_2_TRANS" val="0.23"/>
  <p:tag name="KSO_WM_UNIT_LINE_GRADIENT_TYPE" val="0"/>
  <p:tag name="KSO_WM_UNIT_LINE_GRADIENT_ANGLE" val="45"/>
  <p:tag name="KSO_WM_UNIT_LINE_GRADIENT_Direction" val="0"/>
  <p:tag name="KSO_WM_UNIT_LINE_FILL_TYPE" val="5"/>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FILL_FORE_SCHEMECOLOR_INDEX_BRIGHTNESS" val="0.8"/>
  <p:tag name="KSO_WM_UNIT_FILL_FORE_SCHEMECOLOR_INDEX" val="7"/>
  <p:tag name="KSO_WM_UNIT_FILL_TYPE" val="1"/>
  <p:tag name="KSO_WM_UNIT_LINE_FORE_SCHEMECOLOR_INDEX_BRIGHTNESS" val="0.8"/>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48.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9"/>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49.xml><?xml version="1.0" encoding="utf-8"?>
<p:tagLst xmlns:p="http://schemas.openxmlformats.org/presentationml/2006/main">
  <p:tag name="KSO_WM_UNIT_TEXT_FILL_FORE_SCHEMECOLOR_INDEX_BRIGHTNESS" val="0"/>
  <p:tag name="KSO_WM_UNIT_TEXT_FILL_FORE_SCHEMECOLOR_INDEX" val="7"/>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1.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1_BRIGHTNESS" val="0.6"/>
  <p:tag name="KSO_WM_UNIT_LINE_FORE_SCHEMECOLOR_INDEX_1" val="7"/>
  <p:tag name="KSO_WM_UNIT_LINE_FORE_SCHEMECOLOR_INDEX_1_POS" val="0"/>
  <p:tag name="KSO_WM_UNIT_LINE_FORE_SCHEMECOLOR_INDEX_1_TRANS" val="0.09"/>
  <p:tag name="KSO_WM_UNIT_LINE_FORE_SCHEMECOLOR_INDEX_2_BRIGHTNESS" val="0"/>
  <p:tag name="KSO_WM_UNIT_LINE_FORE_SCHEMECOLOR_INDEX_2" val="7"/>
  <p:tag name="KSO_WM_UNIT_LINE_FORE_SCHEMECOLOR_INDEX_2_POS" val="1"/>
  <p:tag name="KSO_WM_UNIT_LINE_FORE_SCHEMECOLOR_INDEX_2_TRANS" val="0.23"/>
  <p:tag name="KSO_WM_UNIT_LINE_GRADIENT_TYPE" val="0"/>
  <p:tag name="KSO_WM_UNIT_LINE_GRADIENT_ANGLE" val="45"/>
  <p:tag name="KSO_WM_UNIT_LINE_GRADIENT_Direction" val="0"/>
  <p:tag name="KSO_WM_UNIT_LINE_FILL_TYPE" val="5"/>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52.xml><?xml version="1.0" encoding="utf-8"?>
<p:tagLst xmlns:p="http://schemas.openxmlformats.org/presentationml/2006/main">
  <p:tag name="KSO_WM_UNIT_FILL_FORE_SCHEMECOLOR_INDEX_BRIGHTNESS" val="0.8"/>
  <p:tag name="KSO_WM_UNIT_FILL_FORE_SCHEMECOLOR_INDEX" val="7"/>
  <p:tag name="KSO_WM_UNIT_FILL_TYPE" val="1"/>
  <p:tag name="KSO_WM_UNIT_LINE_FORE_SCHEMECOLOR_INDEX_BRIGHTNESS" val="0.8"/>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53.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9"/>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7"/>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1_BRIGHTNESS" val="0.6"/>
  <p:tag name="KSO_WM_UNIT_LINE_FORE_SCHEMECOLOR_INDEX_1" val="7"/>
  <p:tag name="KSO_WM_UNIT_LINE_FORE_SCHEMECOLOR_INDEX_1_POS" val="0"/>
  <p:tag name="KSO_WM_UNIT_LINE_FORE_SCHEMECOLOR_INDEX_1_TRANS" val="0.09"/>
  <p:tag name="KSO_WM_UNIT_LINE_FORE_SCHEMECOLOR_INDEX_2_BRIGHTNESS" val="0"/>
  <p:tag name="KSO_WM_UNIT_LINE_FORE_SCHEMECOLOR_INDEX_2" val="7"/>
  <p:tag name="KSO_WM_UNIT_LINE_FORE_SCHEMECOLOR_INDEX_2_POS" val="1"/>
  <p:tag name="KSO_WM_UNIT_LINE_FORE_SCHEMECOLOR_INDEX_2_TRANS" val="0.23"/>
  <p:tag name="KSO_WM_UNIT_LINE_GRADIENT_TYPE" val="0"/>
  <p:tag name="KSO_WM_UNIT_LINE_GRADIENT_ANGLE" val="45"/>
  <p:tag name="KSO_WM_UNIT_LINE_GRADIENT_Direction" val="0"/>
  <p:tag name="KSO_WM_UNIT_LINE_FILL_TYPE" val="5"/>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UNIT_FILL_FORE_SCHEMECOLOR_INDEX_BRIGHTNESS" val="0.8"/>
  <p:tag name="KSO_WM_UNIT_FILL_FORE_SCHEMECOLOR_INDEX" val="7"/>
  <p:tag name="KSO_WM_UNIT_FILL_TYPE" val="1"/>
  <p:tag name="KSO_WM_UNIT_LINE_FORE_SCHEMECOLOR_INDEX_BRIGHTNESS" val="0.8"/>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58.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9"/>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TEXT_FILL_FORE_SCHEMECOLOR_INDEX_BRIGHTNESS" val="0"/>
  <p:tag name="KSO_WM_UNIT_TEXT_FILL_FORE_SCHEMECOLOR_INDEX" val="7"/>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6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6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5"/>
  <p:tag name="KSO_WM_UNIT_LINE_FILL_TYPE" val="2"/>
</p:tagLst>
</file>

<file path=ppt/tags/tag16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6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6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73.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75.xml><?xml version="1.0" encoding="utf-8"?>
<p:tagLst xmlns:p="http://schemas.openxmlformats.org/presentationml/2006/main">
  <p:tag name="KSO_WM_UNIT_TEXT_FORE_SCHEMECOLOR_INDEX_BRIGHTNESS" val="0"/>
  <p:tag name="KSO_WM_UNIT_TEXT_FORE_SCHEMECOLOR_INDEX" val="14"/>
  <p:tag name="KSO_WM_UNIT_TEXT_LINE_FILL_TYPE" val="2"/>
</p:tagLst>
</file>

<file path=ppt/tags/tag17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77.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178.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7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9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9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9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9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5"/>
  <p:tag name="KSO_WM_UNIT_LINE_FILL_TYPE" val="2"/>
</p:tagLst>
</file>

<file path=ppt/tags/tag20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0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0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4.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0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07.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09.xml><?xml version="1.0" encoding="utf-8"?>
<p:tagLst xmlns:p="http://schemas.openxmlformats.org/presentationml/2006/main">
  <p:tag name="KSO_WM_UNIT_TEXT_FORE_SCHEMECOLOR_INDEX_BRIGHTNESS" val="0"/>
  <p:tag name="KSO_WM_UNIT_TEXT_FORE_SCHEMECOLOR_INDEX" val="14"/>
  <p:tag name="KSO_WM_UNIT_TEXT_LINE_FILL_TYPE"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11.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212.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1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1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1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1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1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2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2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2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5"/>
  <p:tag name="KSO_WM_UNIT_LINE_FILL_TYPE"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3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3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33.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3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35.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37.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TEXT_FORE_SCHEMECOLOR_INDEX_BRIGHTNESS" val="0"/>
  <p:tag name="KSO_WM_UNIT_TEXT_FORE_SCHEMECOLOR_INDEX" val="14"/>
  <p:tag name="KSO_WM_UNIT_TEXT_LINE_FILL_TYPE" val="2"/>
</p:tagLst>
</file>

<file path=ppt/tags/tag23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241.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5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5"/>
  <p:tag name="KSO_WM_UNIT_LINE_FILL_TYPE" val="2"/>
</p:tagLst>
</file>

<file path=ppt/tags/tag25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5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5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7.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5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9.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61.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ORE_SCHEMECOLOR_INDEX_BRIGHTNESS" val="0"/>
  <p:tag name="KSO_WM_UNIT_TEXT_FORE_SCHEMECOLOR_INDEX" val="14"/>
  <p:tag name="KSO_WM_UNIT_TEXT_LINE_FILL_TYPE" val="2"/>
</p:tagLst>
</file>

<file path=ppt/tags/tag26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64.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265.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6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6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6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7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5"/>
  <p:tag name="KSO_WM_UNIT_LINE_FILL_TYPE" val="2"/>
</p:tagLst>
</file>

<file path=ppt/tags/tag28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8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84.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8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86.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88.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9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9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93.xml><?xml version="1.0" encoding="utf-8"?>
<p:tagLst xmlns:p="http://schemas.openxmlformats.org/presentationml/2006/main">
  <p:tag name="COMMONDATA" val="eyJoZGlkIjoiYjI1NTg0NTA5YzViNDM1MzJhNTk4ZTNiNTBjNDQwZmMifQ=="/>
  <p:tag name="KSO_DOCER_TEMPLATE_OPEN_ONCE_MARK"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MiSans"/>
        <a:cs typeface=""/>
      </a:majorFont>
      <a:minorFont>
        <a:latin typeface="Arial"/>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FFFFF"/>
      </a:dk2>
      <a:lt2>
        <a:srgbClr val="F0F0F0"/>
      </a:lt2>
      <a:accent1>
        <a:srgbClr val="E60012"/>
      </a:accent1>
      <a:accent2>
        <a:srgbClr val="B08A5E"/>
      </a:accent2>
      <a:accent3>
        <a:srgbClr val="DF7E7E"/>
      </a:accent3>
      <a:accent4>
        <a:srgbClr val="E8C204"/>
      </a:accent4>
      <a:accent5>
        <a:srgbClr val="FF9900"/>
      </a:accent5>
      <a:accent6>
        <a:srgbClr val="990000"/>
      </a:accent6>
      <a:hlink>
        <a:srgbClr val="0563C1"/>
      </a:hlink>
      <a:folHlink>
        <a:srgbClr val="954D72"/>
      </a:folHlink>
    </a:clrScheme>
    <a:fontScheme name="自定义 9">
      <a:majorFont>
        <a:latin typeface="Arial"/>
        <a:ea typeface="MiSans"/>
        <a:cs typeface=""/>
      </a:majorFont>
      <a:minorFont>
        <a:latin typeface="Arial"/>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MiSans"/>
        <a:font script="Hebr" typeface="MiSan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MiSans"/>
        <a:font script="Hebr" typeface="MiSan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1258</Words>
  <Application>WPS 演示</Application>
  <PresentationFormat>宽屏</PresentationFormat>
  <Paragraphs>156</Paragraphs>
  <Slides>15</Slides>
  <Notes>4</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15</vt:i4>
      </vt:variant>
    </vt:vector>
  </HeadingPairs>
  <TitlesOfParts>
    <vt:vector size="43" baseType="lpstr">
      <vt:lpstr>Arial</vt:lpstr>
      <vt:lpstr>宋体</vt:lpstr>
      <vt:lpstr>Wingdings</vt:lpstr>
      <vt:lpstr>MiSans</vt:lpstr>
      <vt:lpstr>Wingdings</vt:lpstr>
      <vt:lpstr>MiSans Bold</vt:lpstr>
      <vt:lpstr>MiSans Medium</vt:lpstr>
      <vt:lpstr>苹方-简</vt:lpstr>
      <vt:lpstr>思源黑体 CN Medium</vt:lpstr>
      <vt:lpstr>汉仪中黑KW</vt:lpstr>
      <vt:lpstr>微软雅黑</vt:lpstr>
      <vt:lpstr>汉仪旗黑</vt:lpstr>
      <vt:lpstr>宋体</vt:lpstr>
      <vt:lpstr>Arial Unicode MS</vt:lpstr>
      <vt:lpstr>汉仪书宋二KW</vt:lpstr>
      <vt:lpstr>MiSans Medium</vt:lpstr>
      <vt:lpstr>思源黑体 CN Medium</vt:lpstr>
      <vt:lpstr>仿宋</vt:lpstr>
      <vt:lpstr>方正仿宋_GBK</vt:lpstr>
      <vt:lpstr>华文宋体</vt:lpstr>
      <vt:lpstr>Arial Bold</vt:lpstr>
      <vt:lpstr>Arial Bold Italic</vt:lpstr>
      <vt:lpstr>Times New Roman Regular</vt:lpstr>
      <vt:lpstr>Times New Roman Italic</vt:lpstr>
      <vt:lpstr>Arial Regular</vt:lpstr>
      <vt:lpstr>微软雅黑</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周延霖</cp:lastModifiedBy>
  <cp:revision>207</cp:revision>
  <dcterms:created xsi:type="dcterms:W3CDTF">2023-04-15T03:27:51Z</dcterms:created>
  <dcterms:modified xsi:type="dcterms:W3CDTF">2023-04-15T03:27:51Z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2052-5.2.1.7798</vt:lpwstr>
  </property>
  <property fmtid="{D5CDD505-2E9C-101B-9397-08002B2CF9AE}" pid="3" name="ICV">
    <vt:lpwstr>6B35014F550AE5EAD7C82663C5A3F1FF</vt:lpwstr>
  </property>
</Properties>
</file>